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2" r:id="rId5"/>
    <p:sldId id="273" r:id="rId6"/>
    <p:sldId id="274" r:id="rId7"/>
    <p:sldId id="275" r:id="rId8"/>
    <p:sldId id="295" r:id="rId9"/>
    <p:sldId id="261" r:id="rId10"/>
    <p:sldId id="385" r:id="rId11"/>
    <p:sldId id="384" r:id="rId12"/>
    <p:sldId id="260" r:id="rId13"/>
    <p:sldId id="262" r:id="rId14"/>
    <p:sldId id="277" r:id="rId15"/>
    <p:sldId id="265" r:id="rId16"/>
    <p:sldId id="271" r:id="rId17"/>
    <p:sldId id="266" r:id="rId18"/>
    <p:sldId id="280" r:id="rId19"/>
    <p:sldId id="387" r:id="rId20"/>
    <p:sldId id="267" r:id="rId21"/>
    <p:sldId id="282" r:id="rId22"/>
    <p:sldId id="268" r:id="rId23"/>
    <p:sldId id="293" r:id="rId24"/>
    <p:sldId id="294" r:id="rId25"/>
    <p:sldId id="388" r:id="rId26"/>
    <p:sldId id="269" r:id="rId27"/>
    <p:sldId id="270" r:id="rId28"/>
    <p:sldId id="278" r:id="rId29"/>
    <p:sldId id="290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297" r:id="rId42"/>
    <p:sldId id="298" r:id="rId43"/>
    <p:sldId id="279" r:id="rId44"/>
    <p:sldId id="351" r:id="rId45"/>
    <p:sldId id="352" r:id="rId46"/>
    <p:sldId id="353" r:id="rId47"/>
    <p:sldId id="354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2" r:id="rId56"/>
    <p:sldId id="365" r:id="rId57"/>
    <p:sldId id="366" r:id="rId58"/>
    <p:sldId id="367" r:id="rId59"/>
    <p:sldId id="368" r:id="rId60"/>
    <p:sldId id="369" r:id="rId61"/>
    <p:sldId id="300" r:id="rId62"/>
    <p:sldId id="301" r:id="rId63"/>
    <p:sldId id="302" r:id="rId64"/>
    <p:sldId id="303" r:id="rId65"/>
    <p:sldId id="305" r:id="rId66"/>
    <p:sldId id="306" r:id="rId67"/>
    <p:sldId id="370" r:id="rId68"/>
    <p:sldId id="383" r:id="rId69"/>
    <p:sldId id="406" r:id="rId70"/>
    <p:sldId id="407" r:id="rId71"/>
    <p:sldId id="408" r:id="rId72"/>
    <p:sldId id="401" r:id="rId73"/>
    <p:sldId id="402" r:id="rId74"/>
    <p:sldId id="403" r:id="rId75"/>
    <p:sldId id="405" r:id="rId76"/>
    <p:sldId id="284" r:id="rId77"/>
    <p:sldId id="285" r:id="rId78"/>
    <p:sldId id="286" r:id="rId79"/>
    <p:sldId id="287" r:id="rId80"/>
    <p:sldId id="283" r:id="rId81"/>
    <p:sldId id="288" r:id="rId82"/>
    <p:sldId id="289" r:id="rId83"/>
    <p:sldId id="292" r:id="rId84"/>
    <p:sldId id="291" r:id="rId85"/>
    <p:sldId id="414" r:id="rId86"/>
    <p:sldId id="415" r:id="rId87"/>
    <p:sldId id="416" r:id="rId88"/>
    <p:sldId id="417" r:id="rId89"/>
    <p:sldId id="418" r:id="rId90"/>
    <p:sldId id="419" r:id="rId91"/>
    <p:sldId id="420" r:id="rId92"/>
    <p:sldId id="421" r:id="rId93"/>
    <p:sldId id="422" r:id="rId94"/>
    <p:sldId id="423" r:id="rId95"/>
    <p:sldId id="424" r:id="rId96"/>
    <p:sldId id="425" r:id="rId97"/>
    <p:sldId id="426" r:id="rId98"/>
    <p:sldId id="427" r:id="rId99"/>
    <p:sldId id="428" r:id="rId100"/>
    <p:sldId id="429" r:id="rId101"/>
    <p:sldId id="430" r:id="rId102"/>
    <p:sldId id="400" r:id="rId103"/>
    <p:sldId id="431" r:id="rId104"/>
    <p:sldId id="433" r:id="rId105"/>
    <p:sldId id="432" r:id="rId106"/>
    <p:sldId id="434" r:id="rId107"/>
    <p:sldId id="409" r:id="rId108"/>
    <p:sldId id="438" r:id="rId109"/>
    <p:sldId id="439" r:id="rId110"/>
    <p:sldId id="440" r:id="rId111"/>
    <p:sldId id="410" r:id="rId112"/>
    <p:sldId id="411" r:id="rId113"/>
    <p:sldId id="412" r:id="rId114"/>
    <p:sldId id="413" r:id="rId115"/>
    <p:sldId id="435" r:id="rId116"/>
    <p:sldId id="436" r:id="rId117"/>
    <p:sldId id="437" r:id="rId1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947C302-F90A-41B4-9B98-947E7B7DB20D}">
          <p14:sldIdLst>
            <p14:sldId id="256"/>
          </p14:sldIdLst>
        </p14:section>
        <p14:section name="Überblick Python 3" id="{B9AB5A20-FA44-469A-B1C4-1A2F34BD35B0}">
          <p14:sldIdLst>
            <p14:sldId id="257"/>
            <p14:sldId id="258"/>
            <p14:sldId id="272"/>
            <p14:sldId id="273"/>
            <p14:sldId id="274"/>
            <p14:sldId id="275"/>
            <p14:sldId id="295"/>
          </p14:sldIdLst>
        </p14:section>
        <p14:section name="Entwicklungsumgebungen" id="{EC39E3C0-9A16-41B8-BB89-465B19128BC7}">
          <p14:sldIdLst>
            <p14:sldId id="261"/>
            <p14:sldId id="385"/>
            <p14:sldId id="384"/>
            <p14:sldId id="260"/>
            <p14:sldId id="262"/>
          </p14:sldIdLst>
        </p14:section>
        <p14:section name="Das erste Python Programm" id="{B1D84C9F-04E8-4AE1-AA59-4F401F2728A9}">
          <p14:sldIdLst>
            <p14:sldId id="277"/>
          </p14:sldIdLst>
        </p14:section>
        <p14:section name="Datentypen und Datenvariablen" id="{CA3601C7-8582-4338-8937-49E60052B957}">
          <p14:sldIdLst>
            <p14:sldId id="265"/>
            <p14:sldId id="271"/>
          </p14:sldIdLst>
        </p14:section>
        <p14:section name="Datenstrukturen" id="{673AFE1E-18F9-4983-8F5F-52E23C140108}">
          <p14:sldIdLst>
            <p14:sldId id="266"/>
            <p14:sldId id="280"/>
            <p14:sldId id="387"/>
            <p14:sldId id="267"/>
            <p14:sldId id="282"/>
          </p14:sldIdLst>
        </p14:section>
        <p14:section name="Konstrollstrukturen, Schleifen" id="{49FDF614-5339-4E13-9F03-41F60B17D556}">
          <p14:sldIdLst>
            <p14:sldId id="268"/>
            <p14:sldId id="293"/>
            <p14:sldId id="294"/>
            <p14:sldId id="388"/>
          </p14:sldIdLst>
        </p14:section>
        <p14:section name="Funktionen in Python" id="{33B8BCDA-31A2-4A3B-8198-B599E35E9CA0}">
          <p14:sldIdLst>
            <p14:sldId id="269"/>
            <p14:sldId id="270"/>
            <p14:sldId id="278"/>
            <p14:sldId id="290"/>
          </p14:sldIdLst>
        </p14:section>
        <p14:section name="Module and Packages" id="{90110453-FDED-4B97-AD47-47B681652263}">
          <p14:sldIdLst>
            <p14:sldId id="389"/>
            <p14:sldId id="390"/>
            <p14:sldId id="391"/>
            <p14:sldId id="392"/>
            <p14:sldId id="393"/>
            <p14:sldId id="394"/>
          </p14:sldIdLst>
        </p14:section>
        <p14:section name="pip Install Manager" id="{810D246E-C704-40C8-86CD-166468B39E3E}">
          <p14:sldIdLst>
            <p14:sldId id="395"/>
            <p14:sldId id="396"/>
            <p14:sldId id="397"/>
            <p14:sldId id="398"/>
            <p14:sldId id="399"/>
          </p14:sldIdLst>
        </p14:section>
        <p14:section name="Objektorientiere Programmierung" id="{BF1BED2C-677A-4A72-9DFC-A24EB4EC99F6}">
          <p14:sldIdLst>
            <p14:sldId id="297"/>
            <p14:sldId id="298"/>
            <p14:sldId id="279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5"/>
            <p14:sldId id="366"/>
            <p14:sldId id="367"/>
            <p14:sldId id="368"/>
            <p14:sldId id="369"/>
            <p14:sldId id="300"/>
            <p14:sldId id="301"/>
            <p14:sldId id="302"/>
            <p14:sldId id="303"/>
            <p14:sldId id="305"/>
            <p14:sldId id="306"/>
            <p14:sldId id="370"/>
            <p14:sldId id="383"/>
          </p14:sldIdLst>
        </p14:section>
        <p14:section name="Magic Methods" id="{0E6096D0-D7DC-49C6-A365-F6BF7DA273D6}">
          <p14:sldIdLst>
            <p14:sldId id="406"/>
            <p14:sldId id="407"/>
            <p14:sldId id="408"/>
          </p14:sldIdLst>
        </p14:section>
        <p14:section name="Abstrakte Klassen" id="{EE2B427C-0860-49AA-B1EF-5138CA15D049}">
          <p14:sldIdLst>
            <p14:sldId id="401"/>
            <p14:sldId id="402"/>
            <p14:sldId id="403"/>
            <p14:sldId id="405"/>
          </p14:sldIdLst>
        </p14:section>
        <p14:section name="Wichtige Module" id="{BDCDA7DC-EF08-4ACD-B32C-785E0101DB86}">
          <p14:sldIdLst>
            <p14:sldId id="284"/>
            <p14:sldId id="285"/>
            <p14:sldId id="286"/>
            <p14:sldId id="287"/>
          </p14:sldIdLst>
        </p14:section>
        <p14:section name="Lesen und Schreiben von Dateien" id="{330B968A-615B-4EBA-8D50-310F778859AE}">
          <p14:sldIdLst>
            <p14:sldId id="283"/>
            <p14:sldId id="288"/>
            <p14:sldId id="289"/>
            <p14:sldId id="292"/>
            <p14:sldId id="291"/>
          </p14:sldIdLst>
        </p14:section>
        <p14:section name="Datenbanken" id="{EACBF77B-21BE-41BD-A229-9940C7F7F81D}">
          <p14:sldIdLst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</p14:sldIdLst>
        </p14:section>
        <p14:section name="Logging" id="{3F83398E-F301-4FC1-A8CB-114642CB592A}">
          <p14:sldIdLst>
            <p14:sldId id="400"/>
            <p14:sldId id="431"/>
            <p14:sldId id="433"/>
            <p14:sldId id="432"/>
            <p14:sldId id="434"/>
          </p14:sldIdLst>
        </p14:section>
        <p14:section name="GUI Design mit tkinter" id="{8AFB5611-EF4E-4CDB-B2B2-23A943E2AEBA}">
          <p14:sldIdLst>
            <p14:sldId id="409"/>
            <p14:sldId id="438"/>
            <p14:sldId id="439"/>
            <p14:sldId id="440"/>
          </p14:sldIdLst>
        </p14:section>
        <p14:section name="Data Analysis in Python" id="{1B46C6A7-D0D9-43FC-B60C-2705A238935E}">
          <p14:sldIdLst>
            <p14:sldId id="410"/>
            <p14:sldId id="411"/>
            <p14:sldId id="412"/>
            <p14:sldId id="413"/>
            <p14:sldId id="435"/>
            <p14:sldId id="436"/>
            <p14:sldId id="4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hyperlink" Target="https://docs.python.org/3/library/index.html" TargetMode="Externa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4" Type="http://schemas.openxmlformats.org/officeDocument/2006/relationships/image" Target="../media/image57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index.html" TargetMode="External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rawing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4" Type="http://schemas.openxmlformats.org/officeDocument/2006/relationships/image" Target="../media/image5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45E241-F5E9-4C10-8E34-00DB7530126C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de-DE"/>
        </a:p>
      </dgm:t>
    </dgm:pt>
    <dgm:pt modelId="{A1088B56-7D95-4CB8-9A49-5CFDF3306DDB}">
      <dgm:prSet/>
      <dgm:spPr/>
      <dgm:t>
        <a:bodyPr/>
        <a:lstStyle/>
        <a:p>
          <a:r>
            <a:rPr lang="de-DE" baseline="0" dirty="0"/>
            <a:t>Vorteile</a:t>
          </a:r>
          <a:endParaRPr lang="de-DE" dirty="0"/>
        </a:p>
      </dgm:t>
    </dgm:pt>
    <dgm:pt modelId="{8C648435-2699-4273-96B6-40CC86D79510}" type="parTrans" cxnId="{A6387FFF-D8AE-4204-8F40-4EEF18928EDF}">
      <dgm:prSet/>
      <dgm:spPr/>
      <dgm:t>
        <a:bodyPr/>
        <a:lstStyle/>
        <a:p>
          <a:endParaRPr lang="de-DE"/>
        </a:p>
      </dgm:t>
    </dgm:pt>
    <dgm:pt modelId="{756ED498-1BE7-473C-97C3-9792C77A8CC1}" type="sibTrans" cxnId="{A6387FFF-D8AE-4204-8F40-4EEF18928EDF}">
      <dgm:prSet/>
      <dgm:spPr/>
      <dgm:t>
        <a:bodyPr/>
        <a:lstStyle/>
        <a:p>
          <a:endParaRPr lang="de-DE"/>
        </a:p>
      </dgm:t>
    </dgm:pt>
    <dgm:pt modelId="{00384EDC-B735-4E3A-8508-EF427E2995B8}">
      <dgm:prSet/>
      <dgm:spPr/>
      <dgm:t>
        <a:bodyPr/>
        <a:lstStyle/>
        <a:p>
          <a:r>
            <a:rPr lang="de-DE" baseline="0"/>
            <a:t>Einfach zu lernen</a:t>
          </a:r>
          <a:endParaRPr lang="de-DE"/>
        </a:p>
      </dgm:t>
    </dgm:pt>
    <dgm:pt modelId="{3776CDB4-A24B-40B1-B88B-38386AB595D9}" type="parTrans" cxnId="{C8927FEF-1B89-4D9C-95C9-694BF76F6E44}">
      <dgm:prSet/>
      <dgm:spPr/>
      <dgm:t>
        <a:bodyPr/>
        <a:lstStyle/>
        <a:p>
          <a:endParaRPr lang="de-DE"/>
        </a:p>
      </dgm:t>
    </dgm:pt>
    <dgm:pt modelId="{7A18A445-D743-467B-B195-793EB207E0DF}" type="sibTrans" cxnId="{C8927FEF-1B89-4D9C-95C9-694BF76F6E44}">
      <dgm:prSet/>
      <dgm:spPr/>
      <dgm:t>
        <a:bodyPr/>
        <a:lstStyle/>
        <a:p>
          <a:endParaRPr lang="de-DE"/>
        </a:p>
      </dgm:t>
    </dgm:pt>
    <dgm:pt modelId="{66415724-4CD2-4646-AC05-F8D41AE6A72F}">
      <dgm:prSet/>
      <dgm:spPr/>
      <dgm:t>
        <a:bodyPr/>
        <a:lstStyle/>
        <a:p>
          <a:r>
            <a:rPr lang="de-DE" baseline="0" dirty="0"/>
            <a:t>Einfach beizubringen</a:t>
          </a:r>
          <a:endParaRPr lang="de-DE" dirty="0"/>
        </a:p>
      </dgm:t>
    </dgm:pt>
    <dgm:pt modelId="{01595AF6-9DC8-40CD-90EE-DB1AA133ECF1}" type="parTrans" cxnId="{B19E19EF-B0F9-46AC-8171-887C7D14AB32}">
      <dgm:prSet/>
      <dgm:spPr/>
      <dgm:t>
        <a:bodyPr/>
        <a:lstStyle/>
        <a:p>
          <a:endParaRPr lang="de-DE"/>
        </a:p>
      </dgm:t>
    </dgm:pt>
    <dgm:pt modelId="{4BEAB783-4EAD-454C-9181-4EE6C97FBCB5}" type="sibTrans" cxnId="{B19E19EF-B0F9-46AC-8171-887C7D14AB32}">
      <dgm:prSet/>
      <dgm:spPr/>
      <dgm:t>
        <a:bodyPr/>
        <a:lstStyle/>
        <a:p>
          <a:endParaRPr lang="de-DE"/>
        </a:p>
      </dgm:t>
    </dgm:pt>
    <dgm:pt modelId="{69EA68AF-8598-4102-90A9-D883870467D4}">
      <dgm:prSet/>
      <dgm:spPr/>
      <dgm:t>
        <a:bodyPr/>
        <a:lstStyle/>
        <a:p>
          <a:r>
            <a:rPr lang="de-DE" baseline="0" dirty="0"/>
            <a:t>Einfach anzuwenden</a:t>
          </a:r>
          <a:endParaRPr lang="de-DE" dirty="0"/>
        </a:p>
      </dgm:t>
    </dgm:pt>
    <dgm:pt modelId="{B52C364C-61A0-4475-9116-77064E646D04}" type="parTrans" cxnId="{046FAEA7-C32C-413B-86AB-6F60596C620E}">
      <dgm:prSet/>
      <dgm:spPr/>
      <dgm:t>
        <a:bodyPr/>
        <a:lstStyle/>
        <a:p>
          <a:endParaRPr lang="de-DE"/>
        </a:p>
      </dgm:t>
    </dgm:pt>
    <dgm:pt modelId="{5F52CBA2-285B-4690-B803-263CECF22AAE}" type="sibTrans" cxnId="{046FAEA7-C32C-413B-86AB-6F60596C620E}">
      <dgm:prSet/>
      <dgm:spPr/>
      <dgm:t>
        <a:bodyPr/>
        <a:lstStyle/>
        <a:p>
          <a:endParaRPr lang="de-DE"/>
        </a:p>
      </dgm:t>
    </dgm:pt>
    <dgm:pt modelId="{DC718666-F94B-45D7-A6F4-7850EEEC1D9F}">
      <dgm:prSet/>
      <dgm:spPr/>
      <dgm:t>
        <a:bodyPr/>
        <a:lstStyle/>
        <a:p>
          <a:r>
            <a:rPr lang="de-DE" baseline="0"/>
            <a:t>Einfach zu verstehen</a:t>
          </a:r>
          <a:endParaRPr lang="de-DE"/>
        </a:p>
      </dgm:t>
    </dgm:pt>
    <dgm:pt modelId="{B42481C3-DDC2-455C-80D2-AABB79B1F684}" type="parTrans" cxnId="{C2E46A5D-FD77-41AA-A16E-9DD4F048DF16}">
      <dgm:prSet/>
      <dgm:spPr/>
      <dgm:t>
        <a:bodyPr/>
        <a:lstStyle/>
        <a:p>
          <a:endParaRPr lang="de-DE"/>
        </a:p>
      </dgm:t>
    </dgm:pt>
    <dgm:pt modelId="{D16B3D72-B542-4D7A-8B55-658EB69AE15F}" type="sibTrans" cxnId="{C2E46A5D-FD77-41AA-A16E-9DD4F048DF16}">
      <dgm:prSet/>
      <dgm:spPr/>
      <dgm:t>
        <a:bodyPr/>
        <a:lstStyle/>
        <a:p>
          <a:endParaRPr lang="de-DE"/>
        </a:p>
      </dgm:t>
    </dgm:pt>
    <dgm:pt modelId="{AF8FD4D3-C95C-4BC0-B2C8-FB7088A39A1D}" type="pres">
      <dgm:prSet presAssocID="{0E45E241-F5E9-4C10-8E34-00DB7530126C}" presName="Name0" presStyleCnt="0">
        <dgm:presLayoutVars>
          <dgm:dir/>
          <dgm:animLvl val="lvl"/>
          <dgm:resizeHandles val="exact"/>
        </dgm:presLayoutVars>
      </dgm:prSet>
      <dgm:spPr/>
    </dgm:pt>
    <dgm:pt modelId="{A4DB3DAB-F632-479D-934C-229C3A42B76A}" type="pres">
      <dgm:prSet presAssocID="{A1088B56-7D95-4CB8-9A49-5CFDF3306DDB}" presName="linNode" presStyleCnt="0"/>
      <dgm:spPr/>
    </dgm:pt>
    <dgm:pt modelId="{954146B1-7A8C-44A2-BD32-533176B28D56}" type="pres">
      <dgm:prSet presAssocID="{A1088B56-7D95-4CB8-9A49-5CFDF3306DDB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3E7ED785-253A-4DFE-A88D-BCBEFC747787}" type="pres">
      <dgm:prSet presAssocID="{A1088B56-7D95-4CB8-9A49-5CFDF3306DDB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6578900F-BB81-487F-BF21-7C7B2ED714BA}" type="presOf" srcId="{0E45E241-F5E9-4C10-8E34-00DB7530126C}" destId="{AF8FD4D3-C95C-4BC0-B2C8-FB7088A39A1D}" srcOrd="0" destOrd="0" presId="urn:microsoft.com/office/officeart/2005/8/layout/vList5"/>
    <dgm:cxn modelId="{A81BF936-23E7-462E-AC9B-D400456450DF}" type="presOf" srcId="{66415724-4CD2-4646-AC05-F8D41AE6A72F}" destId="{3E7ED785-253A-4DFE-A88D-BCBEFC747787}" srcOrd="0" destOrd="1" presId="urn:microsoft.com/office/officeart/2005/8/layout/vList5"/>
    <dgm:cxn modelId="{81EDC03A-52F3-4FD8-939B-BA3292F88010}" type="presOf" srcId="{DC718666-F94B-45D7-A6F4-7850EEEC1D9F}" destId="{3E7ED785-253A-4DFE-A88D-BCBEFC747787}" srcOrd="0" destOrd="3" presId="urn:microsoft.com/office/officeart/2005/8/layout/vList5"/>
    <dgm:cxn modelId="{3E43AA3D-70D8-4672-9C59-5E7086077C42}" type="presOf" srcId="{A1088B56-7D95-4CB8-9A49-5CFDF3306DDB}" destId="{954146B1-7A8C-44A2-BD32-533176B28D56}" srcOrd="0" destOrd="0" presId="urn:microsoft.com/office/officeart/2005/8/layout/vList5"/>
    <dgm:cxn modelId="{C2E46A5D-FD77-41AA-A16E-9DD4F048DF16}" srcId="{A1088B56-7D95-4CB8-9A49-5CFDF3306DDB}" destId="{DC718666-F94B-45D7-A6F4-7850EEEC1D9F}" srcOrd="3" destOrd="0" parTransId="{B42481C3-DDC2-455C-80D2-AABB79B1F684}" sibTransId="{D16B3D72-B542-4D7A-8B55-658EB69AE15F}"/>
    <dgm:cxn modelId="{2B400A43-F574-4F70-9433-493AAD4B419E}" type="presOf" srcId="{69EA68AF-8598-4102-90A9-D883870467D4}" destId="{3E7ED785-253A-4DFE-A88D-BCBEFC747787}" srcOrd="0" destOrd="2" presId="urn:microsoft.com/office/officeart/2005/8/layout/vList5"/>
    <dgm:cxn modelId="{27025D4B-3A19-49E3-A5AE-45967BEC083E}" type="presOf" srcId="{00384EDC-B735-4E3A-8508-EF427E2995B8}" destId="{3E7ED785-253A-4DFE-A88D-BCBEFC747787}" srcOrd="0" destOrd="0" presId="urn:microsoft.com/office/officeart/2005/8/layout/vList5"/>
    <dgm:cxn modelId="{046FAEA7-C32C-413B-86AB-6F60596C620E}" srcId="{A1088B56-7D95-4CB8-9A49-5CFDF3306DDB}" destId="{69EA68AF-8598-4102-90A9-D883870467D4}" srcOrd="2" destOrd="0" parTransId="{B52C364C-61A0-4475-9116-77064E646D04}" sibTransId="{5F52CBA2-285B-4690-B803-263CECF22AAE}"/>
    <dgm:cxn modelId="{B19E19EF-B0F9-46AC-8171-887C7D14AB32}" srcId="{A1088B56-7D95-4CB8-9A49-5CFDF3306DDB}" destId="{66415724-4CD2-4646-AC05-F8D41AE6A72F}" srcOrd="1" destOrd="0" parTransId="{01595AF6-9DC8-40CD-90EE-DB1AA133ECF1}" sibTransId="{4BEAB783-4EAD-454C-9181-4EE6C97FBCB5}"/>
    <dgm:cxn modelId="{C8927FEF-1B89-4D9C-95C9-694BF76F6E44}" srcId="{A1088B56-7D95-4CB8-9A49-5CFDF3306DDB}" destId="{00384EDC-B735-4E3A-8508-EF427E2995B8}" srcOrd="0" destOrd="0" parTransId="{3776CDB4-A24B-40B1-B88B-38386AB595D9}" sibTransId="{7A18A445-D743-467B-B195-793EB207E0DF}"/>
    <dgm:cxn modelId="{A6387FFF-D8AE-4204-8F40-4EEF18928EDF}" srcId="{0E45E241-F5E9-4C10-8E34-00DB7530126C}" destId="{A1088B56-7D95-4CB8-9A49-5CFDF3306DDB}" srcOrd="0" destOrd="0" parTransId="{8C648435-2699-4273-96B6-40CC86D79510}" sibTransId="{756ED498-1BE7-473C-97C3-9792C77A8CC1}"/>
    <dgm:cxn modelId="{0CB09403-7C34-4771-B0D7-AD3EB948D7E8}" type="presParOf" srcId="{AF8FD4D3-C95C-4BC0-B2C8-FB7088A39A1D}" destId="{A4DB3DAB-F632-479D-934C-229C3A42B76A}" srcOrd="0" destOrd="0" presId="urn:microsoft.com/office/officeart/2005/8/layout/vList5"/>
    <dgm:cxn modelId="{1CD8A53A-D78D-4064-AD28-8AE1BA447D31}" type="presParOf" srcId="{A4DB3DAB-F632-479D-934C-229C3A42B76A}" destId="{954146B1-7A8C-44A2-BD32-533176B28D56}" srcOrd="0" destOrd="0" presId="urn:microsoft.com/office/officeart/2005/8/layout/vList5"/>
    <dgm:cxn modelId="{9FE846C3-6C6E-404C-A771-84EE31ADB186}" type="presParOf" srcId="{A4DB3DAB-F632-479D-934C-229C3A42B76A}" destId="{3E7ED785-253A-4DFE-A88D-BCBEFC74778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837FFCF-7936-489D-A0FD-D79BB594111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141507E-F90B-442A-97D2-C70A04E4EAFA}">
      <dgm:prSet/>
      <dgm:spPr/>
      <dgm:t>
        <a:bodyPr/>
        <a:lstStyle/>
        <a:p>
          <a:r>
            <a:rPr lang="de-DE"/>
            <a:t>Module sind Programmierte Ressourcen, die eine bestimmte Funktionalitäten und Eigenschaften zur Verfügung stellen.</a:t>
          </a:r>
          <a:endParaRPr lang="en-US"/>
        </a:p>
      </dgm:t>
    </dgm:pt>
    <dgm:pt modelId="{FD1B64ED-1FB7-492D-A9D0-03CEF7119F4A}" type="parTrans" cxnId="{E3497855-FC5C-4B35-8246-0330388C8481}">
      <dgm:prSet/>
      <dgm:spPr/>
      <dgm:t>
        <a:bodyPr/>
        <a:lstStyle/>
        <a:p>
          <a:endParaRPr lang="en-US"/>
        </a:p>
      </dgm:t>
    </dgm:pt>
    <dgm:pt modelId="{BA5C2FAF-AC6A-428F-B17B-CC7C98A2BF6C}" type="sibTrans" cxnId="{E3497855-FC5C-4B35-8246-0330388C8481}">
      <dgm:prSet/>
      <dgm:spPr/>
      <dgm:t>
        <a:bodyPr/>
        <a:lstStyle/>
        <a:p>
          <a:endParaRPr lang="en-US"/>
        </a:p>
      </dgm:t>
    </dgm:pt>
    <dgm:pt modelId="{94CF6377-5EA3-47E6-B597-BB231D11134B}">
      <dgm:prSet/>
      <dgm:spPr/>
      <dgm:t>
        <a:bodyPr/>
        <a:lstStyle/>
        <a:p>
          <a:r>
            <a:rPr lang="de-DE"/>
            <a:t>Im Gebiet der Softwareentwicklung ermöglichen Modulen, ein Programm in kleineren Teilen zu zerlegen.</a:t>
          </a:r>
          <a:endParaRPr lang="en-US"/>
        </a:p>
      </dgm:t>
    </dgm:pt>
    <dgm:pt modelId="{C89CC5D2-01D3-43C9-BB19-8C60896ADF5E}" type="parTrans" cxnId="{C7E46E4D-6A59-4317-99C0-D048D6ACAE18}">
      <dgm:prSet/>
      <dgm:spPr/>
      <dgm:t>
        <a:bodyPr/>
        <a:lstStyle/>
        <a:p>
          <a:endParaRPr lang="en-US"/>
        </a:p>
      </dgm:t>
    </dgm:pt>
    <dgm:pt modelId="{1C826665-4F54-490F-9698-8FEE6B583503}" type="sibTrans" cxnId="{C7E46E4D-6A59-4317-99C0-D048D6ACAE18}">
      <dgm:prSet/>
      <dgm:spPr/>
      <dgm:t>
        <a:bodyPr/>
        <a:lstStyle/>
        <a:p>
          <a:endParaRPr lang="en-US"/>
        </a:p>
      </dgm:t>
    </dgm:pt>
    <dgm:pt modelId="{A1899F96-88CB-43ED-AB8B-33E1E31E994B}" type="pres">
      <dgm:prSet presAssocID="{7837FFCF-7936-489D-A0FD-D79BB5941114}" presName="linear" presStyleCnt="0">
        <dgm:presLayoutVars>
          <dgm:animLvl val="lvl"/>
          <dgm:resizeHandles val="exact"/>
        </dgm:presLayoutVars>
      </dgm:prSet>
      <dgm:spPr/>
    </dgm:pt>
    <dgm:pt modelId="{0CDB8318-9A72-439A-A434-95D6FC1D6CC7}" type="pres">
      <dgm:prSet presAssocID="{2141507E-F90B-442A-97D2-C70A04E4EAF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DEB0FA1-2E58-458A-B55B-9D0D602F3EE6}" type="pres">
      <dgm:prSet presAssocID="{BA5C2FAF-AC6A-428F-B17B-CC7C98A2BF6C}" presName="spacer" presStyleCnt="0"/>
      <dgm:spPr/>
    </dgm:pt>
    <dgm:pt modelId="{72CB5C8F-8AB8-42EE-BF58-BCF5E6ECFC42}" type="pres">
      <dgm:prSet presAssocID="{94CF6377-5EA3-47E6-B597-BB231D11134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F21812A-6C18-44F9-A9BC-224E34B864AF}" type="presOf" srcId="{7837FFCF-7936-489D-A0FD-D79BB5941114}" destId="{A1899F96-88CB-43ED-AB8B-33E1E31E994B}" srcOrd="0" destOrd="0" presId="urn:microsoft.com/office/officeart/2005/8/layout/vList2"/>
    <dgm:cxn modelId="{C7E46E4D-6A59-4317-99C0-D048D6ACAE18}" srcId="{7837FFCF-7936-489D-A0FD-D79BB5941114}" destId="{94CF6377-5EA3-47E6-B597-BB231D11134B}" srcOrd="1" destOrd="0" parTransId="{C89CC5D2-01D3-43C9-BB19-8C60896ADF5E}" sibTransId="{1C826665-4F54-490F-9698-8FEE6B583503}"/>
    <dgm:cxn modelId="{E3497855-FC5C-4B35-8246-0330388C8481}" srcId="{7837FFCF-7936-489D-A0FD-D79BB5941114}" destId="{2141507E-F90B-442A-97D2-C70A04E4EAFA}" srcOrd="0" destOrd="0" parTransId="{FD1B64ED-1FB7-492D-A9D0-03CEF7119F4A}" sibTransId="{BA5C2FAF-AC6A-428F-B17B-CC7C98A2BF6C}"/>
    <dgm:cxn modelId="{88745199-BCC3-4A0D-9A5F-24A23F1465B0}" type="presOf" srcId="{2141507E-F90B-442A-97D2-C70A04E4EAFA}" destId="{0CDB8318-9A72-439A-A434-95D6FC1D6CC7}" srcOrd="0" destOrd="0" presId="urn:microsoft.com/office/officeart/2005/8/layout/vList2"/>
    <dgm:cxn modelId="{66468BFF-6DD2-4235-9770-6C33BB1D71F1}" type="presOf" srcId="{94CF6377-5EA3-47E6-B597-BB231D11134B}" destId="{72CB5C8F-8AB8-42EE-BF58-BCF5E6ECFC42}" srcOrd="0" destOrd="0" presId="urn:microsoft.com/office/officeart/2005/8/layout/vList2"/>
    <dgm:cxn modelId="{5C63764A-F57B-4ABA-834F-8605779D3205}" type="presParOf" srcId="{A1899F96-88CB-43ED-AB8B-33E1E31E994B}" destId="{0CDB8318-9A72-439A-A434-95D6FC1D6CC7}" srcOrd="0" destOrd="0" presId="urn:microsoft.com/office/officeart/2005/8/layout/vList2"/>
    <dgm:cxn modelId="{CAD9AC2C-CD53-431A-A35A-23B7897A2F35}" type="presParOf" srcId="{A1899F96-88CB-43ED-AB8B-33E1E31E994B}" destId="{4DEB0FA1-2E58-458A-B55B-9D0D602F3EE6}" srcOrd="1" destOrd="0" presId="urn:microsoft.com/office/officeart/2005/8/layout/vList2"/>
    <dgm:cxn modelId="{85C7DAC4-B3EE-49DE-BE17-FB1A3828803C}" type="presParOf" srcId="{A1899F96-88CB-43ED-AB8B-33E1E31E994B}" destId="{72CB5C8F-8AB8-42EE-BF58-BCF5E6ECFC4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C303E7F-F431-4590-B48A-3896AEA5E1B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5_2" csCatId="accent5" phldr="1"/>
      <dgm:spPr/>
      <dgm:t>
        <a:bodyPr/>
        <a:lstStyle/>
        <a:p>
          <a:endParaRPr lang="en-US"/>
        </a:p>
      </dgm:t>
    </dgm:pt>
    <dgm:pt modelId="{F66F10FA-DC96-4BB9-BB75-0A6DD1D98DB7}">
      <dgm:prSet custT="1"/>
      <dgm:spPr/>
      <dgm:t>
        <a:bodyPr/>
        <a:lstStyle/>
        <a:p>
          <a:pPr>
            <a:defRPr cap="all"/>
          </a:pPr>
          <a:r>
            <a:rPr lang="de-DE" sz="1600" baseline="0" dirty="0"/>
            <a:t>Python Standard Library: </a:t>
          </a:r>
          <a:r>
            <a:rPr lang="de-DE" sz="1600" baseline="0" dirty="0">
              <a:hlinkClick xmlns:r="http://schemas.openxmlformats.org/officeDocument/2006/relationships" r:id="rId1"/>
            </a:rPr>
            <a:t>https://docs.python.org/3/library/index.html</a:t>
          </a:r>
          <a:endParaRPr lang="en-US" sz="1600" dirty="0"/>
        </a:p>
      </dgm:t>
    </dgm:pt>
    <dgm:pt modelId="{2D4D1DD3-08F6-492D-8378-C080DEF28C7C}" type="parTrans" cxnId="{C87B81A7-43A1-4FB2-8217-D1EF3481689B}">
      <dgm:prSet/>
      <dgm:spPr/>
      <dgm:t>
        <a:bodyPr/>
        <a:lstStyle/>
        <a:p>
          <a:endParaRPr lang="en-US"/>
        </a:p>
      </dgm:t>
    </dgm:pt>
    <dgm:pt modelId="{A2960A33-70DB-4A75-B981-BDD0BE1EF47E}" type="sibTrans" cxnId="{C87B81A7-43A1-4FB2-8217-D1EF3481689B}">
      <dgm:prSet/>
      <dgm:spPr/>
      <dgm:t>
        <a:bodyPr/>
        <a:lstStyle/>
        <a:p>
          <a:endParaRPr lang="en-US"/>
        </a:p>
      </dgm:t>
    </dgm:pt>
    <dgm:pt modelId="{223D7414-CBAF-40EA-A2C7-3A0A16E0ADA6}">
      <dgm:prSet custT="1"/>
      <dgm:spPr/>
      <dgm:t>
        <a:bodyPr/>
        <a:lstStyle/>
        <a:p>
          <a:pPr>
            <a:defRPr cap="all"/>
          </a:pPr>
          <a:r>
            <a:rPr lang="de-DE" sz="1600" baseline="0" dirty="0"/>
            <a:t>Externe Module: „</a:t>
          </a:r>
          <a:r>
            <a:rPr lang="de-DE" sz="1600" baseline="0" dirty="0" err="1"/>
            <a:t>import</a:t>
          </a:r>
          <a:r>
            <a:rPr lang="de-DE" sz="1600" baseline="0" dirty="0"/>
            <a:t>“</a:t>
          </a:r>
          <a:endParaRPr lang="en-US" sz="1600" dirty="0"/>
        </a:p>
      </dgm:t>
    </dgm:pt>
    <dgm:pt modelId="{BC0D07D4-5A74-49DB-93E6-1FEE9A0604B5}" type="parTrans" cxnId="{F14ADD39-D86E-4846-BC23-738834505B7D}">
      <dgm:prSet/>
      <dgm:spPr/>
      <dgm:t>
        <a:bodyPr/>
        <a:lstStyle/>
        <a:p>
          <a:endParaRPr lang="en-US"/>
        </a:p>
      </dgm:t>
    </dgm:pt>
    <dgm:pt modelId="{EDA5615B-3D9A-46E3-98D1-A9A0B284A17E}" type="sibTrans" cxnId="{F14ADD39-D86E-4846-BC23-738834505B7D}">
      <dgm:prSet/>
      <dgm:spPr/>
      <dgm:t>
        <a:bodyPr/>
        <a:lstStyle/>
        <a:p>
          <a:endParaRPr lang="en-US"/>
        </a:p>
      </dgm:t>
    </dgm:pt>
    <dgm:pt modelId="{1D2F4C09-BEE9-4569-A6EE-A388062EB1C9}" type="pres">
      <dgm:prSet presAssocID="{CC303E7F-F431-4590-B48A-3896AEA5E1BB}" presName="root" presStyleCnt="0">
        <dgm:presLayoutVars>
          <dgm:dir/>
          <dgm:resizeHandles val="exact"/>
        </dgm:presLayoutVars>
      </dgm:prSet>
      <dgm:spPr/>
    </dgm:pt>
    <dgm:pt modelId="{A999F685-20D2-4E24-90AB-7B2E9A8DE7B7}" type="pres">
      <dgm:prSet presAssocID="{F66F10FA-DC96-4BB9-BB75-0A6DD1D98DB7}" presName="compNode" presStyleCnt="0"/>
      <dgm:spPr/>
    </dgm:pt>
    <dgm:pt modelId="{90BFC8A4-C61A-4774-9FC0-19F5FF3DFDAA}" type="pres">
      <dgm:prSet presAssocID="{F66F10FA-DC96-4BB9-BB75-0A6DD1D98DB7}" presName="iconBgRect" presStyleLbl="bgShp" presStyleIdx="0" presStyleCnt="2"/>
      <dgm:spPr/>
    </dgm:pt>
    <dgm:pt modelId="{98AD2854-4AD9-4D50-85C2-ACC920E2479A}" type="pres">
      <dgm:prSet presAssocID="{F66F10FA-DC96-4BB9-BB75-0A6DD1D98DB7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ücher"/>
        </a:ext>
      </dgm:extLst>
    </dgm:pt>
    <dgm:pt modelId="{0573DA2B-50E6-45CB-BAA4-AA99F18FCC2B}" type="pres">
      <dgm:prSet presAssocID="{F66F10FA-DC96-4BB9-BB75-0A6DD1D98DB7}" presName="spaceRect" presStyleCnt="0"/>
      <dgm:spPr/>
    </dgm:pt>
    <dgm:pt modelId="{82C338CA-43A4-49A9-92F4-075DB5B2C22E}" type="pres">
      <dgm:prSet presAssocID="{F66F10FA-DC96-4BB9-BB75-0A6DD1D98DB7}" presName="textRect" presStyleLbl="revTx" presStyleIdx="0" presStyleCnt="2">
        <dgm:presLayoutVars>
          <dgm:chMax val="1"/>
          <dgm:chPref val="1"/>
        </dgm:presLayoutVars>
      </dgm:prSet>
      <dgm:spPr/>
    </dgm:pt>
    <dgm:pt modelId="{D74BE15C-5713-4008-968F-7E86DDDAF6B8}" type="pres">
      <dgm:prSet presAssocID="{A2960A33-70DB-4A75-B981-BDD0BE1EF47E}" presName="sibTrans" presStyleCnt="0"/>
      <dgm:spPr/>
    </dgm:pt>
    <dgm:pt modelId="{F90A963D-EC2E-422D-9DB3-CD9E32D2B5F9}" type="pres">
      <dgm:prSet presAssocID="{223D7414-CBAF-40EA-A2C7-3A0A16E0ADA6}" presName="compNode" presStyleCnt="0"/>
      <dgm:spPr/>
    </dgm:pt>
    <dgm:pt modelId="{D659C256-82BC-4601-A542-D46CC5DA92A9}" type="pres">
      <dgm:prSet presAssocID="{223D7414-CBAF-40EA-A2C7-3A0A16E0ADA6}" presName="iconBgRect" presStyleLbl="bgShp" presStyleIdx="1" presStyleCnt="2"/>
      <dgm:spPr/>
    </dgm:pt>
    <dgm:pt modelId="{3A10EB9A-2371-4CFF-B445-83F3BB816CB1}" type="pres">
      <dgm:prSet presAssocID="{223D7414-CBAF-40EA-A2C7-3A0A16E0ADA6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141A05A6-9557-4B80-A396-26BCC4CC94C2}" type="pres">
      <dgm:prSet presAssocID="{223D7414-CBAF-40EA-A2C7-3A0A16E0ADA6}" presName="spaceRect" presStyleCnt="0"/>
      <dgm:spPr/>
    </dgm:pt>
    <dgm:pt modelId="{7CE23F51-D4A4-47C1-8100-F1CB48BADF8E}" type="pres">
      <dgm:prSet presAssocID="{223D7414-CBAF-40EA-A2C7-3A0A16E0ADA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14ADD39-D86E-4846-BC23-738834505B7D}" srcId="{CC303E7F-F431-4590-B48A-3896AEA5E1BB}" destId="{223D7414-CBAF-40EA-A2C7-3A0A16E0ADA6}" srcOrd="1" destOrd="0" parTransId="{BC0D07D4-5A74-49DB-93E6-1FEE9A0604B5}" sibTransId="{EDA5615B-3D9A-46E3-98D1-A9A0B284A17E}"/>
    <dgm:cxn modelId="{87F2106F-552D-47BB-8BB0-9777FC3404B4}" type="presOf" srcId="{CC303E7F-F431-4590-B48A-3896AEA5E1BB}" destId="{1D2F4C09-BEE9-4569-A6EE-A388062EB1C9}" srcOrd="0" destOrd="0" presId="urn:microsoft.com/office/officeart/2018/5/layout/IconCircleLabelList"/>
    <dgm:cxn modelId="{83DF8955-C9DA-4C4E-9003-C656CE568F35}" type="presOf" srcId="{223D7414-CBAF-40EA-A2C7-3A0A16E0ADA6}" destId="{7CE23F51-D4A4-47C1-8100-F1CB48BADF8E}" srcOrd="0" destOrd="0" presId="urn:microsoft.com/office/officeart/2018/5/layout/IconCircleLabelList"/>
    <dgm:cxn modelId="{8553AC80-EEE5-4239-9246-382E8CEE1BA0}" type="presOf" srcId="{F66F10FA-DC96-4BB9-BB75-0A6DD1D98DB7}" destId="{82C338CA-43A4-49A9-92F4-075DB5B2C22E}" srcOrd="0" destOrd="0" presId="urn:microsoft.com/office/officeart/2018/5/layout/IconCircleLabelList"/>
    <dgm:cxn modelId="{C87B81A7-43A1-4FB2-8217-D1EF3481689B}" srcId="{CC303E7F-F431-4590-B48A-3896AEA5E1BB}" destId="{F66F10FA-DC96-4BB9-BB75-0A6DD1D98DB7}" srcOrd="0" destOrd="0" parTransId="{2D4D1DD3-08F6-492D-8378-C080DEF28C7C}" sibTransId="{A2960A33-70DB-4A75-B981-BDD0BE1EF47E}"/>
    <dgm:cxn modelId="{A4A09710-4E76-4F34-B751-FB4D173E01B2}" type="presParOf" srcId="{1D2F4C09-BEE9-4569-A6EE-A388062EB1C9}" destId="{A999F685-20D2-4E24-90AB-7B2E9A8DE7B7}" srcOrd="0" destOrd="0" presId="urn:microsoft.com/office/officeart/2018/5/layout/IconCircleLabelList"/>
    <dgm:cxn modelId="{53B34F79-F0AE-4E89-9594-1A15048DC2E5}" type="presParOf" srcId="{A999F685-20D2-4E24-90AB-7B2E9A8DE7B7}" destId="{90BFC8A4-C61A-4774-9FC0-19F5FF3DFDAA}" srcOrd="0" destOrd="0" presId="urn:microsoft.com/office/officeart/2018/5/layout/IconCircleLabelList"/>
    <dgm:cxn modelId="{9DF56540-92AF-43B4-9FD8-B170E6FBC096}" type="presParOf" srcId="{A999F685-20D2-4E24-90AB-7B2E9A8DE7B7}" destId="{98AD2854-4AD9-4D50-85C2-ACC920E2479A}" srcOrd="1" destOrd="0" presId="urn:microsoft.com/office/officeart/2018/5/layout/IconCircleLabelList"/>
    <dgm:cxn modelId="{85A8E15F-118D-44CE-A8DF-AD49686C09AB}" type="presParOf" srcId="{A999F685-20D2-4E24-90AB-7B2E9A8DE7B7}" destId="{0573DA2B-50E6-45CB-BAA4-AA99F18FCC2B}" srcOrd="2" destOrd="0" presId="urn:microsoft.com/office/officeart/2018/5/layout/IconCircleLabelList"/>
    <dgm:cxn modelId="{54221B46-3A18-4D4C-A59E-0F3F8D040EDD}" type="presParOf" srcId="{A999F685-20D2-4E24-90AB-7B2E9A8DE7B7}" destId="{82C338CA-43A4-49A9-92F4-075DB5B2C22E}" srcOrd="3" destOrd="0" presId="urn:microsoft.com/office/officeart/2018/5/layout/IconCircleLabelList"/>
    <dgm:cxn modelId="{B7F4D21E-324C-433B-85A9-B205257AC4A5}" type="presParOf" srcId="{1D2F4C09-BEE9-4569-A6EE-A388062EB1C9}" destId="{D74BE15C-5713-4008-968F-7E86DDDAF6B8}" srcOrd="1" destOrd="0" presId="urn:microsoft.com/office/officeart/2018/5/layout/IconCircleLabelList"/>
    <dgm:cxn modelId="{70E4BEEE-E56C-4544-AD18-B8D20DFED196}" type="presParOf" srcId="{1D2F4C09-BEE9-4569-A6EE-A388062EB1C9}" destId="{F90A963D-EC2E-422D-9DB3-CD9E32D2B5F9}" srcOrd="2" destOrd="0" presId="urn:microsoft.com/office/officeart/2018/5/layout/IconCircleLabelList"/>
    <dgm:cxn modelId="{4E98DF3D-C598-4B9D-823E-8B2A3006DCDB}" type="presParOf" srcId="{F90A963D-EC2E-422D-9DB3-CD9E32D2B5F9}" destId="{D659C256-82BC-4601-A542-D46CC5DA92A9}" srcOrd="0" destOrd="0" presId="urn:microsoft.com/office/officeart/2018/5/layout/IconCircleLabelList"/>
    <dgm:cxn modelId="{350D655B-DB4B-466A-9B01-324FCE54799A}" type="presParOf" srcId="{F90A963D-EC2E-422D-9DB3-CD9E32D2B5F9}" destId="{3A10EB9A-2371-4CFF-B445-83F3BB816CB1}" srcOrd="1" destOrd="0" presId="urn:microsoft.com/office/officeart/2018/5/layout/IconCircleLabelList"/>
    <dgm:cxn modelId="{8D42FDB4-006E-41B0-BFDC-3762DFBDF53B}" type="presParOf" srcId="{F90A963D-EC2E-422D-9DB3-CD9E32D2B5F9}" destId="{141A05A6-9557-4B80-A396-26BCC4CC94C2}" srcOrd="2" destOrd="0" presId="urn:microsoft.com/office/officeart/2018/5/layout/IconCircleLabelList"/>
    <dgm:cxn modelId="{F3951E5B-F105-4AC9-991F-7DCAB9EBAD06}" type="presParOf" srcId="{F90A963D-EC2E-422D-9DB3-CD9E32D2B5F9}" destId="{7CE23F51-D4A4-47C1-8100-F1CB48BADF8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EB60D72-A336-46C2-9920-E5E5AF1FF200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4EE4E94-0D2D-4324-AEC5-36B074596831}">
      <dgm:prSet/>
      <dgm:spPr/>
      <dgm:t>
        <a:bodyPr/>
        <a:lstStyle/>
        <a:p>
          <a:r>
            <a:rPr lang="de-DE"/>
            <a:t>Properties: Name, Farbe, Gewicht, Geschwindigkeit</a:t>
          </a:r>
          <a:endParaRPr lang="en-US"/>
        </a:p>
      </dgm:t>
    </dgm:pt>
    <dgm:pt modelId="{87C6BA2B-975F-4E74-BD9E-FE572AEC6A4A}" type="parTrans" cxnId="{D9F48AD6-CA23-4D8C-85E0-65C6715435AF}">
      <dgm:prSet/>
      <dgm:spPr/>
      <dgm:t>
        <a:bodyPr/>
        <a:lstStyle/>
        <a:p>
          <a:endParaRPr lang="en-US"/>
        </a:p>
      </dgm:t>
    </dgm:pt>
    <dgm:pt modelId="{4DF8C352-6A61-4FDB-B94D-9971AC0E4AD9}" type="sibTrans" cxnId="{D9F48AD6-CA23-4D8C-85E0-65C6715435AF}">
      <dgm:prSet/>
      <dgm:spPr/>
      <dgm:t>
        <a:bodyPr/>
        <a:lstStyle/>
        <a:p>
          <a:endParaRPr lang="en-US"/>
        </a:p>
      </dgm:t>
    </dgm:pt>
    <dgm:pt modelId="{945A98A3-9FE8-4E69-A4C5-56F69011515D}">
      <dgm:prSet/>
      <dgm:spPr/>
      <dgm:t>
        <a:bodyPr/>
        <a:lstStyle/>
        <a:p>
          <a:r>
            <a:rPr lang="de-DE"/>
            <a:t>Jedes Objekt ist einzigartig</a:t>
          </a:r>
          <a:endParaRPr lang="en-US"/>
        </a:p>
      </dgm:t>
    </dgm:pt>
    <dgm:pt modelId="{8A4B1C41-EC51-48F7-B03E-5F780E6BF977}" type="parTrans" cxnId="{290E262D-A50E-4C03-A3C1-AAD09C3D652F}">
      <dgm:prSet/>
      <dgm:spPr/>
      <dgm:t>
        <a:bodyPr/>
        <a:lstStyle/>
        <a:p>
          <a:endParaRPr lang="en-US"/>
        </a:p>
      </dgm:t>
    </dgm:pt>
    <dgm:pt modelId="{E2CF7256-F5A6-44F0-86F0-27549BF1F0E7}" type="sibTrans" cxnId="{290E262D-A50E-4C03-A3C1-AAD09C3D652F}">
      <dgm:prSet/>
      <dgm:spPr/>
      <dgm:t>
        <a:bodyPr/>
        <a:lstStyle/>
        <a:p>
          <a:endParaRPr lang="en-US"/>
        </a:p>
      </dgm:t>
    </dgm:pt>
    <dgm:pt modelId="{8FC5D83E-4C12-457A-B476-666A8561384A}">
      <dgm:prSet/>
      <dgm:spPr/>
      <dgm:t>
        <a:bodyPr/>
        <a:lstStyle/>
        <a:p>
          <a:r>
            <a:rPr lang="de-DE"/>
            <a:t>Jedes Objekt hat ein Verhalten</a:t>
          </a:r>
          <a:endParaRPr lang="en-US"/>
        </a:p>
      </dgm:t>
    </dgm:pt>
    <dgm:pt modelId="{C37A0683-2640-44C1-86A3-21055BCBCF59}" type="parTrans" cxnId="{2290FA7C-C1D3-42C6-BDE7-F476D314F473}">
      <dgm:prSet/>
      <dgm:spPr/>
      <dgm:t>
        <a:bodyPr/>
        <a:lstStyle/>
        <a:p>
          <a:endParaRPr lang="en-US"/>
        </a:p>
      </dgm:t>
    </dgm:pt>
    <dgm:pt modelId="{0D3D42EC-DFB6-40F5-9805-476E6C553C39}" type="sibTrans" cxnId="{2290FA7C-C1D3-42C6-BDE7-F476D314F473}">
      <dgm:prSet/>
      <dgm:spPr/>
      <dgm:t>
        <a:bodyPr/>
        <a:lstStyle/>
        <a:p>
          <a:endParaRPr lang="en-US"/>
        </a:p>
      </dgm:t>
    </dgm:pt>
    <dgm:pt modelId="{B10408C8-1FC0-4B9F-A11F-A460E2D791F4}" type="pres">
      <dgm:prSet presAssocID="{EEB60D72-A336-46C2-9920-E5E5AF1FF20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0350ED5-B657-4F74-8ECB-64A55BB47426}" type="pres">
      <dgm:prSet presAssocID="{B4EE4E94-0D2D-4324-AEC5-36B074596831}" presName="root" presStyleCnt="0"/>
      <dgm:spPr/>
    </dgm:pt>
    <dgm:pt modelId="{0447DF67-3F74-46D2-A06E-071BF658176F}" type="pres">
      <dgm:prSet presAssocID="{B4EE4E94-0D2D-4324-AEC5-36B074596831}" presName="rootComposite" presStyleCnt="0"/>
      <dgm:spPr/>
    </dgm:pt>
    <dgm:pt modelId="{C5E6B87D-8515-4101-BC2E-2E32CDF70C1B}" type="pres">
      <dgm:prSet presAssocID="{B4EE4E94-0D2D-4324-AEC5-36B074596831}" presName="rootText" presStyleLbl="node1" presStyleIdx="0" presStyleCnt="3"/>
      <dgm:spPr/>
    </dgm:pt>
    <dgm:pt modelId="{B5FBA3F9-BF1A-4CEF-89DB-5E9D50688ABF}" type="pres">
      <dgm:prSet presAssocID="{B4EE4E94-0D2D-4324-AEC5-36B074596831}" presName="rootConnector" presStyleLbl="node1" presStyleIdx="0" presStyleCnt="3"/>
      <dgm:spPr/>
    </dgm:pt>
    <dgm:pt modelId="{2342864D-2050-4326-8BBE-6FAA4B159325}" type="pres">
      <dgm:prSet presAssocID="{B4EE4E94-0D2D-4324-AEC5-36B074596831}" presName="childShape" presStyleCnt="0"/>
      <dgm:spPr/>
    </dgm:pt>
    <dgm:pt modelId="{9082B24A-DACA-4672-B0AC-69C22AD1107F}" type="pres">
      <dgm:prSet presAssocID="{945A98A3-9FE8-4E69-A4C5-56F69011515D}" presName="root" presStyleCnt="0"/>
      <dgm:spPr/>
    </dgm:pt>
    <dgm:pt modelId="{411FAFA0-7008-4F34-A717-9A9FFD82FB37}" type="pres">
      <dgm:prSet presAssocID="{945A98A3-9FE8-4E69-A4C5-56F69011515D}" presName="rootComposite" presStyleCnt="0"/>
      <dgm:spPr/>
    </dgm:pt>
    <dgm:pt modelId="{1E755818-DB82-4000-9550-9D8DEEE7AC04}" type="pres">
      <dgm:prSet presAssocID="{945A98A3-9FE8-4E69-A4C5-56F69011515D}" presName="rootText" presStyleLbl="node1" presStyleIdx="1" presStyleCnt="3"/>
      <dgm:spPr/>
    </dgm:pt>
    <dgm:pt modelId="{8467BF6C-2C7C-409E-A7F6-E3112AAE2AE2}" type="pres">
      <dgm:prSet presAssocID="{945A98A3-9FE8-4E69-A4C5-56F69011515D}" presName="rootConnector" presStyleLbl="node1" presStyleIdx="1" presStyleCnt="3"/>
      <dgm:spPr/>
    </dgm:pt>
    <dgm:pt modelId="{5FE2D9C3-ABF8-45F2-B22D-4B579ADF831A}" type="pres">
      <dgm:prSet presAssocID="{945A98A3-9FE8-4E69-A4C5-56F69011515D}" presName="childShape" presStyleCnt="0"/>
      <dgm:spPr/>
    </dgm:pt>
    <dgm:pt modelId="{FA3F88B3-C57B-491D-990B-A3492A672F4D}" type="pres">
      <dgm:prSet presAssocID="{8FC5D83E-4C12-457A-B476-666A8561384A}" presName="root" presStyleCnt="0"/>
      <dgm:spPr/>
    </dgm:pt>
    <dgm:pt modelId="{38721E6A-8B22-4913-950B-A734B9C7D545}" type="pres">
      <dgm:prSet presAssocID="{8FC5D83E-4C12-457A-B476-666A8561384A}" presName="rootComposite" presStyleCnt="0"/>
      <dgm:spPr/>
    </dgm:pt>
    <dgm:pt modelId="{FE97554A-490B-4B74-8037-2F77F920B031}" type="pres">
      <dgm:prSet presAssocID="{8FC5D83E-4C12-457A-B476-666A8561384A}" presName="rootText" presStyleLbl="node1" presStyleIdx="2" presStyleCnt="3"/>
      <dgm:spPr/>
    </dgm:pt>
    <dgm:pt modelId="{5E2192D5-C8B4-4846-90C3-1316D1E02910}" type="pres">
      <dgm:prSet presAssocID="{8FC5D83E-4C12-457A-B476-666A8561384A}" presName="rootConnector" presStyleLbl="node1" presStyleIdx="2" presStyleCnt="3"/>
      <dgm:spPr/>
    </dgm:pt>
    <dgm:pt modelId="{5B7AED2A-0857-4C59-9E37-78A6D610310B}" type="pres">
      <dgm:prSet presAssocID="{8FC5D83E-4C12-457A-B476-666A8561384A}" presName="childShape" presStyleCnt="0"/>
      <dgm:spPr/>
    </dgm:pt>
  </dgm:ptLst>
  <dgm:cxnLst>
    <dgm:cxn modelId="{F5792C0D-42DE-409D-8487-A040584F7EEE}" type="presOf" srcId="{B4EE4E94-0D2D-4324-AEC5-36B074596831}" destId="{B5FBA3F9-BF1A-4CEF-89DB-5E9D50688ABF}" srcOrd="1" destOrd="0" presId="urn:microsoft.com/office/officeart/2005/8/layout/hierarchy3"/>
    <dgm:cxn modelId="{01D61D25-8447-4E9C-8493-DD67C8B3FAC6}" type="presOf" srcId="{B4EE4E94-0D2D-4324-AEC5-36B074596831}" destId="{C5E6B87D-8515-4101-BC2E-2E32CDF70C1B}" srcOrd="0" destOrd="0" presId="urn:microsoft.com/office/officeart/2005/8/layout/hierarchy3"/>
    <dgm:cxn modelId="{290E262D-A50E-4C03-A3C1-AAD09C3D652F}" srcId="{EEB60D72-A336-46C2-9920-E5E5AF1FF200}" destId="{945A98A3-9FE8-4E69-A4C5-56F69011515D}" srcOrd="1" destOrd="0" parTransId="{8A4B1C41-EC51-48F7-B03E-5F780E6BF977}" sibTransId="{E2CF7256-F5A6-44F0-86F0-27549BF1F0E7}"/>
    <dgm:cxn modelId="{2290FA7C-C1D3-42C6-BDE7-F476D314F473}" srcId="{EEB60D72-A336-46C2-9920-E5E5AF1FF200}" destId="{8FC5D83E-4C12-457A-B476-666A8561384A}" srcOrd="2" destOrd="0" parTransId="{C37A0683-2640-44C1-86A3-21055BCBCF59}" sibTransId="{0D3D42EC-DFB6-40F5-9805-476E6C553C39}"/>
    <dgm:cxn modelId="{D9E25E89-2FA5-4C68-B1A6-AFF9705DCD90}" type="presOf" srcId="{945A98A3-9FE8-4E69-A4C5-56F69011515D}" destId="{1E755818-DB82-4000-9550-9D8DEEE7AC04}" srcOrd="0" destOrd="0" presId="urn:microsoft.com/office/officeart/2005/8/layout/hierarchy3"/>
    <dgm:cxn modelId="{6AD97C90-E654-435F-8D16-D8093A4CD9C6}" type="presOf" srcId="{8FC5D83E-4C12-457A-B476-666A8561384A}" destId="{FE97554A-490B-4B74-8037-2F77F920B031}" srcOrd="0" destOrd="0" presId="urn:microsoft.com/office/officeart/2005/8/layout/hierarchy3"/>
    <dgm:cxn modelId="{6EF4999B-803D-494C-87F0-E5ECD34AD9AC}" type="presOf" srcId="{945A98A3-9FE8-4E69-A4C5-56F69011515D}" destId="{8467BF6C-2C7C-409E-A7F6-E3112AAE2AE2}" srcOrd="1" destOrd="0" presId="urn:microsoft.com/office/officeart/2005/8/layout/hierarchy3"/>
    <dgm:cxn modelId="{0732E1C1-39C9-48C4-9A57-FD7F804AF375}" type="presOf" srcId="{EEB60D72-A336-46C2-9920-E5E5AF1FF200}" destId="{B10408C8-1FC0-4B9F-A11F-A460E2D791F4}" srcOrd="0" destOrd="0" presId="urn:microsoft.com/office/officeart/2005/8/layout/hierarchy3"/>
    <dgm:cxn modelId="{B2DDEDC4-0CC3-47E4-9776-545CD0942070}" type="presOf" srcId="{8FC5D83E-4C12-457A-B476-666A8561384A}" destId="{5E2192D5-C8B4-4846-90C3-1316D1E02910}" srcOrd="1" destOrd="0" presId="urn:microsoft.com/office/officeart/2005/8/layout/hierarchy3"/>
    <dgm:cxn modelId="{D9F48AD6-CA23-4D8C-85E0-65C6715435AF}" srcId="{EEB60D72-A336-46C2-9920-E5E5AF1FF200}" destId="{B4EE4E94-0D2D-4324-AEC5-36B074596831}" srcOrd="0" destOrd="0" parTransId="{87C6BA2B-975F-4E74-BD9E-FE572AEC6A4A}" sibTransId="{4DF8C352-6A61-4FDB-B94D-9971AC0E4AD9}"/>
    <dgm:cxn modelId="{F500129F-84DF-4E40-8634-0C9281B7964B}" type="presParOf" srcId="{B10408C8-1FC0-4B9F-A11F-A460E2D791F4}" destId="{C0350ED5-B657-4F74-8ECB-64A55BB47426}" srcOrd="0" destOrd="0" presId="urn:microsoft.com/office/officeart/2005/8/layout/hierarchy3"/>
    <dgm:cxn modelId="{84F3ECC5-DDE7-4961-85C0-26AF868C173D}" type="presParOf" srcId="{C0350ED5-B657-4F74-8ECB-64A55BB47426}" destId="{0447DF67-3F74-46D2-A06E-071BF658176F}" srcOrd="0" destOrd="0" presId="urn:microsoft.com/office/officeart/2005/8/layout/hierarchy3"/>
    <dgm:cxn modelId="{EB1C61E2-0BDF-4921-82B6-890AEA8C6F86}" type="presParOf" srcId="{0447DF67-3F74-46D2-A06E-071BF658176F}" destId="{C5E6B87D-8515-4101-BC2E-2E32CDF70C1B}" srcOrd="0" destOrd="0" presId="urn:microsoft.com/office/officeart/2005/8/layout/hierarchy3"/>
    <dgm:cxn modelId="{F0556CAC-3C43-477F-AAD3-EC857CAD84B5}" type="presParOf" srcId="{0447DF67-3F74-46D2-A06E-071BF658176F}" destId="{B5FBA3F9-BF1A-4CEF-89DB-5E9D50688ABF}" srcOrd="1" destOrd="0" presId="urn:microsoft.com/office/officeart/2005/8/layout/hierarchy3"/>
    <dgm:cxn modelId="{24A53D87-A8D4-45A8-841C-FE33210D2423}" type="presParOf" srcId="{C0350ED5-B657-4F74-8ECB-64A55BB47426}" destId="{2342864D-2050-4326-8BBE-6FAA4B159325}" srcOrd="1" destOrd="0" presId="urn:microsoft.com/office/officeart/2005/8/layout/hierarchy3"/>
    <dgm:cxn modelId="{616D8487-CC52-4E4D-A0FC-15E467A27B16}" type="presParOf" srcId="{B10408C8-1FC0-4B9F-A11F-A460E2D791F4}" destId="{9082B24A-DACA-4672-B0AC-69C22AD1107F}" srcOrd="1" destOrd="0" presId="urn:microsoft.com/office/officeart/2005/8/layout/hierarchy3"/>
    <dgm:cxn modelId="{2725A03C-D53B-4402-A22C-DC952398A6EF}" type="presParOf" srcId="{9082B24A-DACA-4672-B0AC-69C22AD1107F}" destId="{411FAFA0-7008-4F34-A717-9A9FFD82FB37}" srcOrd="0" destOrd="0" presId="urn:microsoft.com/office/officeart/2005/8/layout/hierarchy3"/>
    <dgm:cxn modelId="{21D4F018-AD71-45B3-AFAF-632E6D0B434F}" type="presParOf" srcId="{411FAFA0-7008-4F34-A717-9A9FFD82FB37}" destId="{1E755818-DB82-4000-9550-9D8DEEE7AC04}" srcOrd="0" destOrd="0" presId="urn:microsoft.com/office/officeart/2005/8/layout/hierarchy3"/>
    <dgm:cxn modelId="{2678EDF1-65F7-4645-9939-2D1C3CF22090}" type="presParOf" srcId="{411FAFA0-7008-4F34-A717-9A9FFD82FB37}" destId="{8467BF6C-2C7C-409E-A7F6-E3112AAE2AE2}" srcOrd="1" destOrd="0" presId="urn:microsoft.com/office/officeart/2005/8/layout/hierarchy3"/>
    <dgm:cxn modelId="{F41CC555-2E37-46FF-9B25-5DFEF18456EE}" type="presParOf" srcId="{9082B24A-DACA-4672-B0AC-69C22AD1107F}" destId="{5FE2D9C3-ABF8-45F2-B22D-4B579ADF831A}" srcOrd="1" destOrd="0" presId="urn:microsoft.com/office/officeart/2005/8/layout/hierarchy3"/>
    <dgm:cxn modelId="{73A3918E-0D13-4741-91F5-99484A6D7D78}" type="presParOf" srcId="{B10408C8-1FC0-4B9F-A11F-A460E2D791F4}" destId="{FA3F88B3-C57B-491D-990B-A3492A672F4D}" srcOrd="2" destOrd="0" presId="urn:microsoft.com/office/officeart/2005/8/layout/hierarchy3"/>
    <dgm:cxn modelId="{989DD406-F49E-4B2A-88AC-3960C43FCBFF}" type="presParOf" srcId="{FA3F88B3-C57B-491D-990B-A3492A672F4D}" destId="{38721E6A-8B22-4913-950B-A734B9C7D545}" srcOrd="0" destOrd="0" presId="urn:microsoft.com/office/officeart/2005/8/layout/hierarchy3"/>
    <dgm:cxn modelId="{ED38CD36-298F-4B74-9B56-46DE1F3E25E8}" type="presParOf" srcId="{38721E6A-8B22-4913-950B-A734B9C7D545}" destId="{FE97554A-490B-4B74-8037-2F77F920B031}" srcOrd="0" destOrd="0" presId="urn:microsoft.com/office/officeart/2005/8/layout/hierarchy3"/>
    <dgm:cxn modelId="{8B89F3A9-2C74-4C1A-B0D5-9817793D2CD0}" type="presParOf" srcId="{38721E6A-8B22-4913-950B-A734B9C7D545}" destId="{5E2192D5-C8B4-4846-90C3-1316D1E02910}" srcOrd="1" destOrd="0" presId="urn:microsoft.com/office/officeart/2005/8/layout/hierarchy3"/>
    <dgm:cxn modelId="{CC4485AE-DFA0-4551-9774-00085412329A}" type="presParOf" srcId="{FA3F88B3-C57B-491D-990B-A3492A672F4D}" destId="{5B7AED2A-0857-4C59-9E37-78A6D610310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1188391-5B6F-4C7C-A1FD-848CB3C445D6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2E49EC3-1731-41F3-B92D-CC8D243E5AD1}">
      <dgm:prSet/>
      <dgm:spPr/>
      <dgm:t>
        <a:bodyPr/>
        <a:lstStyle/>
        <a:p>
          <a:r>
            <a:rPr lang="de-DE" dirty="0"/>
            <a:t>Numerische Daten: </a:t>
          </a:r>
        </a:p>
        <a:p>
          <a:r>
            <a:rPr lang="de-DE" dirty="0"/>
            <a:t>Integer, </a:t>
          </a:r>
          <a:r>
            <a:rPr lang="de-DE" dirty="0" err="1"/>
            <a:t>float</a:t>
          </a:r>
          <a:r>
            <a:rPr lang="de-DE" dirty="0"/>
            <a:t>, double</a:t>
          </a:r>
          <a:endParaRPr lang="en-US" dirty="0"/>
        </a:p>
      </dgm:t>
    </dgm:pt>
    <dgm:pt modelId="{A5876870-E6F9-4ABD-9A4E-468E1D1D7230}" type="parTrans" cxnId="{36E4D890-AF00-4B84-9DB5-864B51530B68}">
      <dgm:prSet/>
      <dgm:spPr/>
      <dgm:t>
        <a:bodyPr/>
        <a:lstStyle/>
        <a:p>
          <a:endParaRPr lang="en-US"/>
        </a:p>
      </dgm:t>
    </dgm:pt>
    <dgm:pt modelId="{D3332AAB-6128-4336-9D0D-BB9D0334A86B}" type="sibTrans" cxnId="{36E4D890-AF00-4B84-9DB5-864B51530B68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DD3FE8C8-8337-4B38-AE97-9AA1C7F9E2BE}">
      <dgm:prSet/>
      <dgm:spPr/>
      <dgm:t>
        <a:bodyPr/>
        <a:lstStyle/>
        <a:p>
          <a:r>
            <a:rPr lang="de-DE" dirty="0"/>
            <a:t>Zeichenketten: String</a:t>
          </a:r>
          <a:endParaRPr lang="en-US" dirty="0"/>
        </a:p>
      </dgm:t>
    </dgm:pt>
    <dgm:pt modelId="{33181F04-ECA6-4F02-BF56-7A871D611249}" type="parTrans" cxnId="{6F299C86-F115-49D4-AE55-B5398CE4EE72}">
      <dgm:prSet/>
      <dgm:spPr/>
      <dgm:t>
        <a:bodyPr/>
        <a:lstStyle/>
        <a:p>
          <a:endParaRPr lang="en-US"/>
        </a:p>
      </dgm:t>
    </dgm:pt>
    <dgm:pt modelId="{003A5CCF-8ED9-4A0F-AB21-D9C5CC2D1D0D}" type="sibTrans" cxnId="{6F299C86-F115-49D4-AE55-B5398CE4EE72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9EBC698E-A226-4926-9C56-26C7244719D1}">
      <dgm:prSet/>
      <dgm:spPr/>
      <dgm:t>
        <a:bodyPr/>
        <a:lstStyle/>
        <a:p>
          <a:r>
            <a:rPr lang="de-DE" dirty="0"/>
            <a:t>Datenstrukturen: List, Dictionary, Array</a:t>
          </a:r>
          <a:endParaRPr lang="en-US" dirty="0"/>
        </a:p>
      </dgm:t>
    </dgm:pt>
    <dgm:pt modelId="{88DD7918-0E12-436F-B8A1-CF062D32952A}" type="parTrans" cxnId="{244DA6E7-A97B-488B-A459-2C35E43A8BAF}">
      <dgm:prSet/>
      <dgm:spPr/>
      <dgm:t>
        <a:bodyPr/>
        <a:lstStyle/>
        <a:p>
          <a:endParaRPr lang="en-US"/>
        </a:p>
      </dgm:t>
    </dgm:pt>
    <dgm:pt modelId="{0F5752D5-376E-4B3D-9D51-56C993E6C1BD}" type="sibTrans" cxnId="{244DA6E7-A97B-488B-A459-2C35E43A8BA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8E9B553-8C54-42C7-8444-B7436129606D}" type="pres">
      <dgm:prSet presAssocID="{A1188391-5B6F-4C7C-A1FD-848CB3C445D6}" presName="Name0" presStyleCnt="0">
        <dgm:presLayoutVars>
          <dgm:animLvl val="lvl"/>
          <dgm:resizeHandles val="exact"/>
        </dgm:presLayoutVars>
      </dgm:prSet>
      <dgm:spPr/>
    </dgm:pt>
    <dgm:pt modelId="{EA2E9927-2DB7-4E6C-BBBA-714A8CB29433}" type="pres">
      <dgm:prSet presAssocID="{52E49EC3-1731-41F3-B92D-CC8D243E5AD1}" presName="compositeNode" presStyleCnt="0">
        <dgm:presLayoutVars>
          <dgm:bulletEnabled val="1"/>
        </dgm:presLayoutVars>
      </dgm:prSet>
      <dgm:spPr/>
    </dgm:pt>
    <dgm:pt modelId="{85CD601D-0CEE-4A59-BE46-2B56E3F9D8DF}" type="pres">
      <dgm:prSet presAssocID="{52E49EC3-1731-41F3-B92D-CC8D243E5AD1}" presName="bgRect" presStyleLbl="bgAccFollowNode1" presStyleIdx="0" presStyleCnt="3"/>
      <dgm:spPr/>
    </dgm:pt>
    <dgm:pt modelId="{19728D1D-F645-40BE-9F42-67255F4E5F15}" type="pres">
      <dgm:prSet presAssocID="{D3332AAB-6128-4336-9D0D-BB9D0334A86B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CB8640FA-B58D-491F-8501-77158DF7A5BD}" type="pres">
      <dgm:prSet presAssocID="{52E49EC3-1731-41F3-B92D-CC8D243E5AD1}" presName="bottomLine" presStyleLbl="alignNode1" presStyleIdx="1" presStyleCnt="6">
        <dgm:presLayoutVars/>
      </dgm:prSet>
      <dgm:spPr/>
    </dgm:pt>
    <dgm:pt modelId="{B20A936F-2BDF-4C0D-ABE9-3FBB87F59DD3}" type="pres">
      <dgm:prSet presAssocID="{52E49EC3-1731-41F3-B92D-CC8D243E5AD1}" presName="nodeText" presStyleLbl="bgAccFollowNode1" presStyleIdx="0" presStyleCnt="3">
        <dgm:presLayoutVars>
          <dgm:bulletEnabled val="1"/>
        </dgm:presLayoutVars>
      </dgm:prSet>
      <dgm:spPr/>
    </dgm:pt>
    <dgm:pt modelId="{5C5F78E3-2E32-47F6-84A0-F25E629AAA6B}" type="pres">
      <dgm:prSet presAssocID="{D3332AAB-6128-4336-9D0D-BB9D0334A86B}" presName="sibTrans" presStyleCnt="0"/>
      <dgm:spPr/>
    </dgm:pt>
    <dgm:pt modelId="{A8357D46-66C8-43DA-A7BD-65842A0F13E2}" type="pres">
      <dgm:prSet presAssocID="{DD3FE8C8-8337-4B38-AE97-9AA1C7F9E2BE}" presName="compositeNode" presStyleCnt="0">
        <dgm:presLayoutVars>
          <dgm:bulletEnabled val="1"/>
        </dgm:presLayoutVars>
      </dgm:prSet>
      <dgm:spPr/>
    </dgm:pt>
    <dgm:pt modelId="{3D5746EF-F721-4053-9177-92785AAF336E}" type="pres">
      <dgm:prSet presAssocID="{DD3FE8C8-8337-4B38-AE97-9AA1C7F9E2BE}" presName="bgRect" presStyleLbl="bgAccFollowNode1" presStyleIdx="1" presStyleCnt="3"/>
      <dgm:spPr/>
    </dgm:pt>
    <dgm:pt modelId="{00C5C697-6F3C-48AD-A555-066D9536B78A}" type="pres">
      <dgm:prSet presAssocID="{003A5CCF-8ED9-4A0F-AB21-D9C5CC2D1D0D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98117AF7-F04C-40D4-B17C-12C61D7E6FB1}" type="pres">
      <dgm:prSet presAssocID="{DD3FE8C8-8337-4B38-AE97-9AA1C7F9E2BE}" presName="bottomLine" presStyleLbl="alignNode1" presStyleIdx="3" presStyleCnt="6">
        <dgm:presLayoutVars/>
      </dgm:prSet>
      <dgm:spPr/>
    </dgm:pt>
    <dgm:pt modelId="{3BE86D2E-73FA-4496-A58B-91940A744251}" type="pres">
      <dgm:prSet presAssocID="{DD3FE8C8-8337-4B38-AE97-9AA1C7F9E2BE}" presName="nodeText" presStyleLbl="bgAccFollowNode1" presStyleIdx="1" presStyleCnt="3">
        <dgm:presLayoutVars>
          <dgm:bulletEnabled val="1"/>
        </dgm:presLayoutVars>
      </dgm:prSet>
      <dgm:spPr/>
    </dgm:pt>
    <dgm:pt modelId="{1E4FAFC1-B4A1-4306-B1EF-5C347AEEC692}" type="pres">
      <dgm:prSet presAssocID="{003A5CCF-8ED9-4A0F-AB21-D9C5CC2D1D0D}" presName="sibTrans" presStyleCnt="0"/>
      <dgm:spPr/>
    </dgm:pt>
    <dgm:pt modelId="{B944F57F-6772-40C7-9C04-4E5F18919562}" type="pres">
      <dgm:prSet presAssocID="{9EBC698E-A226-4926-9C56-26C7244719D1}" presName="compositeNode" presStyleCnt="0">
        <dgm:presLayoutVars>
          <dgm:bulletEnabled val="1"/>
        </dgm:presLayoutVars>
      </dgm:prSet>
      <dgm:spPr/>
    </dgm:pt>
    <dgm:pt modelId="{6621B225-8999-458C-87BF-BBA04992F5CB}" type="pres">
      <dgm:prSet presAssocID="{9EBC698E-A226-4926-9C56-26C7244719D1}" presName="bgRect" presStyleLbl="bgAccFollowNode1" presStyleIdx="2" presStyleCnt="3"/>
      <dgm:spPr/>
    </dgm:pt>
    <dgm:pt modelId="{325D537F-EBDD-4A24-A8C5-22F513057F23}" type="pres">
      <dgm:prSet presAssocID="{0F5752D5-376E-4B3D-9D51-56C993E6C1BD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EE6C4710-7859-4717-8145-19C10DD1B0C6}" type="pres">
      <dgm:prSet presAssocID="{9EBC698E-A226-4926-9C56-26C7244719D1}" presName="bottomLine" presStyleLbl="alignNode1" presStyleIdx="5" presStyleCnt="6">
        <dgm:presLayoutVars/>
      </dgm:prSet>
      <dgm:spPr/>
    </dgm:pt>
    <dgm:pt modelId="{57661DC2-5E59-4411-854C-3DF7C9227717}" type="pres">
      <dgm:prSet presAssocID="{9EBC698E-A226-4926-9C56-26C7244719D1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0EB98313-3325-47A8-8432-324AAE096D6A}" type="presOf" srcId="{9EBC698E-A226-4926-9C56-26C7244719D1}" destId="{57661DC2-5E59-4411-854C-3DF7C9227717}" srcOrd="1" destOrd="0" presId="urn:microsoft.com/office/officeart/2016/7/layout/BasicLinearProcessNumbered"/>
    <dgm:cxn modelId="{038FF43F-7861-49B7-AF40-FB1ABBCD8D22}" type="presOf" srcId="{A1188391-5B6F-4C7C-A1FD-848CB3C445D6}" destId="{38E9B553-8C54-42C7-8444-B7436129606D}" srcOrd="0" destOrd="0" presId="urn:microsoft.com/office/officeart/2016/7/layout/BasicLinearProcessNumbered"/>
    <dgm:cxn modelId="{457E005D-65B7-429C-97A4-C9B29562CEEF}" type="presOf" srcId="{DD3FE8C8-8337-4B38-AE97-9AA1C7F9E2BE}" destId="{3BE86D2E-73FA-4496-A58B-91940A744251}" srcOrd="1" destOrd="0" presId="urn:microsoft.com/office/officeart/2016/7/layout/BasicLinearProcessNumbered"/>
    <dgm:cxn modelId="{2870A265-C3BA-46DF-BC37-C87F59ED0AD9}" type="presOf" srcId="{D3332AAB-6128-4336-9D0D-BB9D0334A86B}" destId="{19728D1D-F645-40BE-9F42-67255F4E5F15}" srcOrd="0" destOrd="0" presId="urn:microsoft.com/office/officeart/2016/7/layout/BasicLinearProcessNumbered"/>
    <dgm:cxn modelId="{75E6654E-1BCB-4D95-AC26-70271C0099C7}" type="presOf" srcId="{0F5752D5-376E-4B3D-9D51-56C993E6C1BD}" destId="{325D537F-EBDD-4A24-A8C5-22F513057F23}" srcOrd="0" destOrd="0" presId="urn:microsoft.com/office/officeart/2016/7/layout/BasicLinearProcessNumbered"/>
    <dgm:cxn modelId="{EA920F85-49DB-4289-9A4D-52BFE5CAD320}" type="presOf" srcId="{9EBC698E-A226-4926-9C56-26C7244719D1}" destId="{6621B225-8999-458C-87BF-BBA04992F5CB}" srcOrd="0" destOrd="0" presId="urn:microsoft.com/office/officeart/2016/7/layout/BasicLinearProcessNumbered"/>
    <dgm:cxn modelId="{6F299C86-F115-49D4-AE55-B5398CE4EE72}" srcId="{A1188391-5B6F-4C7C-A1FD-848CB3C445D6}" destId="{DD3FE8C8-8337-4B38-AE97-9AA1C7F9E2BE}" srcOrd="1" destOrd="0" parTransId="{33181F04-ECA6-4F02-BF56-7A871D611249}" sibTransId="{003A5CCF-8ED9-4A0F-AB21-D9C5CC2D1D0D}"/>
    <dgm:cxn modelId="{36E4D890-AF00-4B84-9DB5-864B51530B68}" srcId="{A1188391-5B6F-4C7C-A1FD-848CB3C445D6}" destId="{52E49EC3-1731-41F3-B92D-CC8D243E5AD1}" srcOrd="0" destOrd="0" parTransId="{A5876870-E6F9-4ABD-9A4E-468E1D1D7230}" sibTransId="{D3332AAB-6128-4336-9D0D-BB9D0334A86B}"/>
    <dgm:cxn modelId="{2CC7DFB7-2B03-4182-85D0-109481BE4760}" type="presOf" srcId="{52E49EC3-1731-41F3-B92D-CC8D243E5AD1}" destId="{85CD601D-0CEE-4A59-BE46-2B56E3F9D8DF}" srcOrd="0" destOrd="0" presId="urn:microsoft.com/office/officeart/2016/7/layout/BasicLinearProcessNumbered"/>
    <dgm:cxn modelId="{12248DCC-11B6-44BC-8F5A-3055F32BDA60}" type="presOf" srcId="{003A5CCF-8ED9-4A0F-AB21-D9C5CC2D1D0D}" destId="{00C5C697-6F3C-48AD-A555-066D9536B78A}" srcOrd="0" destOrd="0" presId="urn:microsoft.com/office/officeart/2016/7/layout/BasicLinearProcessNumbered"/>
    <dgm:cxn modelId="{68BFF3E6-7ED2-4428-B067-651B6870E7F2}" type="presOf" srcId="{52E49EC3-1731-41F3-B92D-CC8D243E5AD1}" destId="{B20A936F-2BDF-4C0D-ABE9-3FBB87F59DD3}" srcOrd="1" destOrd="0" presId="urn:microsoft.com/office/officeart/2016/7/layout/BasicLinearProcessNumbered"/>
    <dgm:cxn modelId="{244DA6E7-A97B-488B-A459-2C35E43A8BAF}" srcId="{A1188391-5B6F-4C7C-A1FD-848CB3C445D6}" destId="{9EBC698E-A226-4926-9C56-26C7244719D1}" srcOrd="2" destOrd="0" parTransId="{88DD7918-0E12-436F-B8A1-CF062D32952A}" sibTransId="{0F5752D5-376E-4B3D-9D51-56C993E6C1BD}"/>
    <dgm:cxn modelId="{FDBD60EF-40D1-47DC-85A7-7830F90861AF}" type="presOf" srcId="{DD3FE8C8-8337-4B38-AE97-9AA1C7F9E2BE}" destId="{3D5746EF-F721-4053-9177-92785AAF336E}" srcOrd="0" destOrd="0" presId="urn:microsoft.com/office/officeart/2016/7/layout/BasicLinearProcessNumbered"/>
    <dgm:cxn modelId="{C5E67166-27D3-4E61-ACFA-DD32E0E037FA}" type="presParOf" srcId="{38E9B553-8C54-42C7-8444-B7436129606D}" destId="{EA2E9927-2DB7-4E6C-BBBA-714A8CB29433}" srcOrd="0" destOrd="0" presId="urn:microsoft.com/office/officeart/2016/7/layout/BasicLinearProcessNumbered"/>
    <dgm:cxn modelId="{0D418313-1100-4775-B39E-E21296D4180E}" type="presParOf" srcId="{EA2E9927-2DB7-4E6C-BBBA-714A8CB29433}" destId="{85CD601D-0CEE-4A59-BE46-2B56E3F9D8DF}" srcOrd="0" destOrd="0" presId="urn:microsoft.com/office/officeart/2016/7/layout/BasicLinearProcessNumbered"/>
    <dgm:cxn modelId="{B91881FF-9B18-4F49-9BF8-1663C1F81AF2}" type="presParOf" srcId="{EA2E9927-2DB7-4E6C-BBBA-714A8CB29433}" destId="{19728D1D-F645-40BE-9F42-67255F4E5F15}" srcOrd="1" destOrd="0" presId="urn:microsoft.com/office/officeart/2016/7/layout/BasicLinearProcessNumbered"/>
    <dgm:cxn modelId="{622599AD-F88B-4EB8-9ADD-5AAB2F6FFDE1}" type="presParOf" srcId="{EA2E9927-2DB7-4E6C-BBBA-714A8CB29433}" destId="{CB8640FA-B58D-491F-8501-77158DF7A5BD}" srcOrd="2" destOrd="0" presId="urn:microsoft.com/office/officeart/2016/7/layout/BasicLinearProcessNumbered"/>
    <dgm:cxn modelId="{113B654E-144A-4266-8E2E-D6677E88F7FC}" type="presParOf" srcId="{EA2E9927-2DB7-4E6C-BBBA-714A8CB29433}" destId="{B20A936F-2BDF-4C0D-ABE9-3FBB87F59DD3}" srcOrd="3" destOrd="0" presId="urn:microsoft.com/office/officeart/2016/7/layout/BasicLinearProcessNumbered"/>
    <dgm:cxn modelId="{4775DF54-7363-4FB6-8857-9BBA35C39AC8}" type="presParOf" srcId="{38E9B553-8C54-42C7-8444-B7436129606D}" destId="{5C5F78E3-2E32-47F6-84A0-F25E629AAA6B}" srcOrd="1" destOrd="0" presId="urn:microsoft.com/office/officeart/2016/7/layout/BasicLinearProcessNumbered"/>
    <dgm:cxn modelId="{5D4967A1-E9E1-4015-8070-74B86A121555}" type="presParOf" srcId="{38E9B553-8C54-42C7-8444-B7436129606D}" destId="{A8357D46-66C8-43DA-A7BD-65842A0F13E2}" srcOrd="2" destOrd="0" presId="urn:microsoft.com/office/officeart/2016/7/layout/BasicLinearProcessNumbered"/>
    <dgm:cxn modelId="{5F17E5F5-A51B-4819-8495-5DC740E580BD}" type="presParOf" srcId="{A8357D46-66C8-43DA-A7BD-65842A0F13E2}" destId="{3D5746EF-F721-4053-9177-92785AAF336E}" srcOrd="0" destOrd="0" presId="urn:microsoft.com/office/officeart/2016/7/layout/BasicLinearProcessNumbered"/>
    <dgm:cxn modelId="{6AF4D095-D015-43AC-A341-FC0F5A7628BC}" type="presParOf" srcId="{A8357D46-66C8-43DA-A7BD-65842A0F13E2}" destId="{00C5C697-6F3C-48AD-A555-066D9536B78A}" srcOrd="1" destOrd="0" presId="urn:microsoft.com/office/officeart/2016/7/layout/BasicLinearProcessNumbered"/>
    <dgm:cxn modelId="{6236973F-864E-443E-A145-A26C685ACC2D}" type="presParOf" srcId="{A8357D46-66C8-43DA-A7BD-65842A0F13E2}" destId="{98117AF7-F04C-40D4-B17C-12C61D7E6FB1}" srcOrd="2" destOrd="0" presId="urn:microsoft.com/office/officeart/2016/7/layout/BasicLinearProcessNumbered"/>
    <dgm:cxn modelId="{ADDC9F8B-3960-4852-BDC6-1338AEC482B3}" type="presParOf" srcId="{A8357D46-66C8-43DA-A7BD-65842A0F13E2}" destId="{3BE86D2E-73FA-4496-A58B-91940A744251}" srcOrd="3" destOrd="0" presId="urn:microsoft.com/office/officeart/2016/7/layout/BasicLinearProcessNumbered"/>
    <dgm:cxn modelId="{45BDE057-2009-4128-9839-63790FAC46DB}" type="presParOf" srcId="{38E9B553-8C54-42C7-8444-B7436129606D}" destId="{1E4FAFC1-B4A1-4306-B1EF-5C347AEEC692}" srcOrd="3" destOrd="0" presId="urn:microsoft.com/office/officeart/2016/7/layout/BasicLinearProcessNumbered"/>
    <dgm:cxn modelId="{0EB9F466-693B-4B49-8008-6B4ABD2F787D}" type="presParOf" srcId="{38E9B553-8C54-42C7-8444-B7436129606D}" destId="{B944F57F-6772-40C7-9C04-4E5F18919562}" srcOrd="4" destOrd="0" presId="urn:microsoft.com/office/officeart/2016/7/layout/BasicLinearProcessNumbered"/>
    <dgm:cxn modelId="{F2E65BBB-E359-44E4-9A89-6439144C1664}" type="presParOf" srcId="{B944F57F-6772-40C7-9C04-4E5F18919562}" destId="{6621B225-8999-458C-87BF-BBA04992F5CB}" srcOrd="0" destOrd="0" presId="urn:microsoft.com/office/officeart/2016/7/layout/BasicLinearProcessNumbered"/>
    <dgm:cxn modelId="{6AC7E076-5FAC-410A-86DD-76CBA991F927}" type="presParOf" srcId="{B944F57F-6772-40C7-9C04-4E5F18919562}" destId="{325D537F-EBDD-4A24-A8C5-22F513057F23}" srcOrd="1" destOrd="0" presId="urn:microsoft.com/office/officeart/2016/7/layout/BasicLinearProcessNumbered"/>
    <dgm:cxn modelId="{5C3167A6-0D59-459E-832F-978C9312E8E4}" type="presParOf" srcId="{B944F57F-6772-40C7-9C04-4E5F18919562}" destId="{EE6C4710-7859-4717-8145-19C10DD1B0C6}" srcOrd="2" destOrd="0" presId="urn:microsoft.com/office/officeart/2016/7/layout/BasicLinearProcessNumbered"/>
    <dgm:cxn modelId="{9A89521D-8F60-4E3D-89C7-361F468722E4}" type="presParOf" srcId="{B944F57F-6772-40C7-9C04-4E5F18919562}" destId="{57661DC2-5E59-4411-854C-3DF7C9227717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81B9AC5-308B-4EED-9A50-1AA57996FA38}" type="doc">
      <dgm:prSet loTypeId="urn:microsoft.com/office/officeart/2005/8/layout/hList6" loCatId="list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de-DE"/>
        </a:p>
      </dgm:t>
    </dgm:pt>
    <dgm:pt modelId="{579E0E8E-F96C-43DD-8B6E-B3D508DD0EFA}">
      <dgm:prSet phldrT="[Text]"/>
      <dgm:spPr/>
      <dgm:t>
        <a:bodyPr/>
        <a:lstStyle/>
        <a:p>
          <a:r>
            <a:rPr lang="de-DE" dirty="0"/>
            <a:t>Auto</a:t>
          </a:r>
        </a:p>
      </dgm:t>
    </dgm:pt>
    <dgm:pt modelId="{3914A226-26F6-4D8D-A9AF-43DD92DD4B5E}" type="parTrans" cxnId="{2F916ABA-0BED-4083-BEC5-516292176208}">
      <dgm:prSet/>
      <dgm:spPr/>
      <dgm:t>
        <a:bodyPr/>
        <a:lstStyle/>
        <a:p>
          <a:endParaRPr lang="de-DE"/>
        </a:p>
      </dgm:t>
    </dgm:pt>
    <dgm:pt modelId="{A2B32355-DDF7-47FF-82BF-4A81B3C33568}" type="sibTrans" cxnId="{2F916ABA-0BED-4083-BEC5-516292176208}">
      <dgm:prSet/>
      <dgm:spPr/>
      <dgm:t>
        <a:bodyPr/>
        <a:lstStyle/>
        <a:p>
          <a:endParaRPr lang="de-DE"/>
        </a:p>
      </dgm:t>
    </dgm:pt>
    <dgm:pt modelId="{17F4F8C1-7E73-43E4-9832-24B7A2F3907B}">
      <dgm:prSet phldrT="[Text]"/>
      <dgm:spPr/>
      <dgm:t>
        <a:bodyPr/>
        <a:lstStyle/>
        <a:p>
          <a:r>
            <a:rPr lang="de-DE" dirty="0"/>
            <a:t>Objekt</a:t>
          </a:r>
        </a:p>
      </dgm:t>
    </dgm:pt>
    <dgm:pt modelId="{D93D7A90-5EA2-450C-B4EE-2ADB17C80F06}" type="parTrans" cxnId="{ED1143FA-572C-4638-92C1-90A1C7EAFC28}">
      <dgm:prSet/>
      <dgm:spPr/>
      <dgm:t>
        <a:bodyPr/>
        <a:lstStyle/>
        <a:p>
          <a:endParaRPr lang="de-DE"/>
        </a:p>
      </dgm:t>
    </dgm:pt>
    <dgm:pt modelId="{5265CA33-0E17-4ADB-9376-E43ADB58EBAA}" type="sibTrans" cxnId="{ED1143FA-572C-4638-92C1-90A1C7EAFC28}">
      <dgm:prSet/>
      <dgm:spPr/>
      <dgm:t>
        <a:bodyPr/>
        <a:lstStyle/>
        <a:p>
          <a:endParaRPr lang="de-DE"/>
        </a:p>
      </dgm:t>
    </dgm:pt>
    <dgm:pt modelId="{0EE9365A-A1F1-45D2-BCCC-045840443D28}">
      <dgm:prSet phldrT="[Text]"/>
      <dgm:spPr/>
      <dgm:t>
        <a:bodyPr/>
        <a:lstStyle/>
        <a:p>
          <a:r>
            <a:rPr lang="de-DE" dirty="0"/>
            <a:t>Rot</a:t>
          </a:r>
        </a:p>
      </dgm:t>
    </dgm:pt>
    <dgm:pt modelId="{A27E45F9-3E20-42C6-9566-0D957DBC7948}" type="parTrans" cxnId="{475B0F1E-4453-4BB7-A986-B939DFA57FDC}">
      <dgm:prSet/>
      <dgm:spPr/>
      <dgm:t>
        <a:bodyPr/>
        <a:lstStyle/>
        <a:p>
          <a:endParaRPr lang="de-DE"/>
        </a:p>
      </dgm:t>
    </dgm:pt>
    <dgm:pt modelId="{7D869ADA-25FD-48D9-873C-DEA150A3E9D1}" type="sibTrans" cxnId="{475B0F1E-4453-4BB7-A986-B939DFA57FDC}">
      <dgm:prSet/>
      <dgm:spPr/>
      <dgm:t>
        <a:bodyPr/>
        <a:lstStyle/>
        <a:p>
          <a:endParaRPr lang="de-DE"/>
        </a:p>
      </dgm:t>
    </dgm:pt>
    <dgm:pt modelId="{D3FAE94C-DC3C-41CB-A9D7-04BA20B0DC6A}">
      <dgm:prSet phldrT="[Text]"/>
      <dgm:spPr/>
      <dgm:t>
        <a:bodyPr/>
        <a:lstStyle/>
        <a:p>
          <a:r>
            <a:rPr lang="de-DE" dirty="0"/>
            <a:t>Property</a:t>
          </a:r>
        </a:p>
      </dgm:t>
    </dgm:pt>
    <dgm:pt modelId="{B5B8670D-D6AD-4240-8297-97B67C12AD63}" type="parTrans" cxnId="{9D994232-D28D-4AAA-9ACA-AA3476F0907F}">
      <dgm:prSet/>
      <dgm:spPr/>
      <dgm:t>
        <a:bodyPr/>
        <a:lstStyle/>
        <a:p>
          <a:endParaRPr lang="de-DE"/>
        </a:p>
      </dgm:t>
    </dgm:pt>
    <dgm:pt modelId="{67CC8816-2CD1-42BD-B1C1-BA7CDF31571F}" type="sibTrans" cxnId="{9D994232-D28D-4AAA-9ACA-AA3476F0907F}">
      <dgm:prSet/>
      <dgm:spPr/>
      <dgm:t>
        <a:bodyPr/>
        <a:lstStyle/>
        <a:p>
          <a:endParaRPr lang="de-DE"/>
        </a:p>
      </dgm:t>
    </dgm:pt>
    <dgm:pt modelId="{073351F7-2FEA-4C73-8B0F-32D802DC2C61}">
      <dgm:prSet phldrT="[Text]"/>
      <dgm:spPr/>
      <dgm:t>
        <a:bodyPr/>
        <a:lstStyle/>
        <a:p>
          <a:r>
            <a:rPr lang="de-DE" dirty="0"/>
            <a:t>Fährt zu schnell</a:t>
          </a:r>
        </a:p>
      </dgm:t>
    </dgm:pt>
    <dgm:pt modelId="{C25E4417-343D-431D-AD9F-555E274125DB}" type="parTrans" cxnId="{F97C6676-FA00-4A86-825B-535553E095B8}">
      <dgm:prSet/>
      <dgm:spPr/>
      <dgm:t>
        <a:bodyPr/>
        <a:lstStyle/>
        <a:p>
          <a:endParaRPr lang="de-DE"/>
        </a:p>
      </dgm:t>
    </dgm:pt>
    <dgm:pt modelId="{0A875917-45BA-4AFB-8E8C-B3A2874AFB87}" type="sibTrans" cxnId="{F97C6676-FA00-4A86-825B-535553E095B8}">
      <dgm:prSet/>
      <dgm:spPr/>
      <dgm:t>
        <a:bodyPr/>
        <a:lstStyle/>
        <a:p>
          <a:endParaRPr lang="de-DE"/>
        </a:p>
      </dgm:t>
    </dgm:pt>
    <dgm:pt modelId="{E828EB30-9C46-4DF7-B7BD-4662082B7DBE}">
      <dgm:prSet phldrT="[Text]"/>
      <dgm:spPr/>
      <dgm:t>
        <a:bodyPr/>
        <a:lstStyle/>
        <a:p>
          <a:r>
            <a:rPr lang="de-DE" dirty="0"/>
            <a:t>Verhalten</a:t>
          </a:r>
        </a:p>
      </dgm:t>
    </dgm:pt>
    <dgm:pt modelId="{34B462F9-058D-4B91-B25A-A628522A0F82}" type="parTrans" cxnId="{B420B186-8EAD-4EBF-98F8-2101DBDB523F}">
      <dgm:prSet/>
      <dgm:spPr/>
      <dgm:t>
        <a:bodyPr/>
        <a:lstStyle/>
        <a:p>
          <a:endParaRPr lang="de-DE"/>
        </a:p>
      </dgm:t>
    </dgm:pt>
    <dgm:pt modelId="{23A64AD8-4C15-4711-8BFE-51686981A823}" type="sibTrans" cxnId="{B420B186-8EAD-4EBF-98F8-2101DBDB523F}">
      <dgm:prSet/>
      <dgm:spPr/>
      <dgm:t>
        <a:bodyPr/>
        <a:lstStyle/>
        <a:p>
          <a:endParaRPr lang="de-DE"/>
        </a:p>
      </dgm:t>
    </dgm:pt>
    <dgm:pt modelId="{DB5E3A9E-15BE-4B7F-9D9E-1709A2E7C797}" type="pres">
      <dgm:prSet presAssocID="{D81B9AC5-308B-4EED-9A50-1AA57996FA38}" presName="Name0" presStyleCnt="0">
        <dgm:presLayoutVars>
          <dgm:dir/>
          <dgm:resizeHandles val="exact"/>
        </dgm:presLayoutVars>
      </dgm:prSet>
      <dgm:spPr/>
    </dgm:pt>
    <dgm:pt modelId="{A6F5848D-D6DE-467D-81AB-91F205D24F1F}" type="pres">
      <dgm:prSet presAssocID="{579E0E8E-F96C-43DD-8B6E-B3D508DD0EFA}" presName="node" presStyleLbl="node1" presStyleIdx="0" presStyleCnt="3">
        <dgm:presLayoutVars>
          <dgm:bulletEnabled val="1"/>
        </dgm:presLayoutVars>
      </dgm:prSet>
      <dgm:spPr/>
    </dgm:pt>
    <dgm:pt modelId="{C0467FB5-C547-4251-B2C1-DD3B5EEA861F}" type="pres">
      <dgm:prSet presAssocID="{A2B32355-DDF7-47FF-82BF-4A81B3C33568}" presName="sibTrans" presStyleCnt="0"/>
      <dgm:spPr/>
    </dgm:pt>
    <dgm:pt modelId="{A6951921-7426-4F20-A74C-70E085FA32AE}" type="pres">
      <dgm:prSet presAssocID="{0EE9365A-A1F1-45D2-BCCC-045840443D28}" presName="node" presStyleLbl="node1" presStyleIdx="1" presStyleCnt="3">
        <dgm:presLayoutVars>
          <dgm:bulletEnabled val="1"/>
        </dgm:presLayoutVars>
      </dgm:prSet>
      <dgm:spPr/>
    </dgm:pt>
    <dgm:pt modelId="{ABE04D60-909F-4163-A236-07BB6DE8EF19}" type="pres">
      <dgm:prSet presAssocID="{7D869ADA-25FD-48D9-873C-DEA150A3E9D1}" presName="sibTrans" presStyleCnt="0"/>
      <dgm:spPr/>
    </dgm:pt>
    <dgm:pt modelId="{FF29A500-2F8C-4EFF-BB60-2487D6B1A14C}" type="pres">
      <dgm:prSet presAssocID="{073351F7-2FEA-4C73-8B0F-32D802DC2C61}" presName="node" presStyleLbl="node1" presStyleIdx="2" presStyleCnt="3">
        <dgm:presLayoutVars>
          <dgm:bulletEnabled val="1"/>
        </dgm:presLayoutVars>
      </dgm:prSet>
      <dgm:spPr/>
    </dgm:pt>
  </dgm:ptLst>
  <dgm:cxnLst>
    <dgm:cxn modelId="{AE8FE71A-956B-4828-BC31-1A7EA37B474E}" type="presOf" srcId="{579E0E8E-F96C-43DD-8B6E-B3D508DD0EFA}" destId="{A6F5848D-D6DE-467D-81AB-91F205D24F1F}" srcOrd="0" destOrd="0" presId="urn:microsoft.com/office/officeart/2005/8/layout/hList6"/>
    <dgm:cxn modelId="{475B0F1E-4453-4BB7-A986-B939DFA57FDC}" srcId="{D81B9AC5-308B-4EED-9A50-1AA57996FA38}" destId="{0EE9365A-A1F1-45D2-BCCC-045840443D28}" srcOrd="1" destOrd="0" parTransId="{A27E45F9-3E20-42C6-9566-0D957DBC7948}" sibTransId="{7D869ADA-25FD-48D9-873C-DEA150A3E9D1}"/>
    <dgm:cxn modelId="{437EFB21-197C-4BCD-AEAA-614D3BB3F047}" type="presOf" srcId="{073351F7-2FEA-4C73-8B0F-32D802DC2C61}" destId="{FF29A500-2F8C-4EFF-BB60-2487D6B1A14C}" srcOrd="0" destOrd="0" presId="urn:microsoft.com/office/officeart/2005/8/layout/hList6"/>
    <dgm:cxn modelId="{9D994232-D28D-4AAA-9ACA-AA3476F0907F}" srcId="{0EE9365A-A1F1-45D2-BCCC-045840443D28}" destId="{D3FAE94C-DC3C-41CB-A9D7-04BA20B0DC6A}" srcOrd="0" destOrd="0" parTransId="{B5B8670D-D6AD-4240-8297-97B67C12AD63}" sibTransId="{67CC8816-2CD1-42BD-B1C1-BA7CDF31571F}"/>
    <dgm:cxn modelId="{B9E75E3C-6045-4738-811F-A8A61193205A}" type="presOf" srcId="{D3FAE94C-DC3C-41CB-A9D7-04BA20B0DC6A}" destId="{A6951921-7426-4F20-A74C-70E085FA32AE}" srcOrd="0" destOrd="1" presId="urn:microsoft.com/office/officeart/2005/8/layout/hList6"/>
    <dgm:cxn modelId="{EAB8155D-2D34-451A-A222-6FB5C705C2C2}" type="presOf" srcId="{0EE9365A-A1F1-45D2-BCCC-045840443D28}" destId="{A6951921-7426-4F20-A74C-70E085FA32AE}" srcOrd="0" destOrd="0" presId="urn:microsoft.com/office/officeart/2005/8/layout/hList6"/>
    <dgm:cxn modelId="{F97C6676-FA00-4A86-825B-535553E095B8}" srcId="{D81B9AC5-308B-4EED-9A50-1AA57996FA38}" destId="{073351F7-2FEA-4C73-8B0F-32D802DC2C61}" srcOrd="2" destOrd="0" parTransId="{C25E4417-343D-431D-AD9F-555E274125DB}" sibTransId="{0A875917-45BA-4AFB-8E8C-B3A2874AFB87}"/>
    <dgm:cxn modelId="{B420B186-8EAD-4EBF-98F8-2101DBDB523F}" srcId="{073351F7-2FEA-4C73-8B0F-32D802DC2C61}" destId="{E828EB30-9C46-4DF7-B7BD-4662082B7DBE}" srcOrd="0" destOrd="0" parTransId="{34B462F9-058D-4B91-B25A-A628522A0F82}" sibTransId="{23A64AD8-4C15-4711-8BFE-51686981A823}"/>
    <dgm:cxn modelId="{2F916ABA-0BED-4083-BEC5-516292176208}" srcId="{D81B9AC5-308B-4EED-9A50-1AA57996FA38}" destId="{579E0E8E-F96C-43DD-8B6E-B3D508DD0EFA}" srcOrd="0" destOrd="0" parTransId="{3914A226-26F6-4D8D-A9AF-43DD92DD4B5E}" sibTransId="{A2B32355-DDF7-47FF-82BF-4A81B3C33568}"/>
    <dgm:cxn modelId="{B3AA24C5-7B64-4B37-9A83-59C662A6D467}" type="presOf" srcId="{17F4F8C1-7E73-43E4-9832-24B7A2F3907B}" destId="{A6F5848D-D6DE-467D-81AB-91F205D24F1F}" srcOrd="0" destOrd="1" presId="urn:microsoft.com/office/officeart/2005/8/layout/hList6"/>
    <dgm:cxn modelId="{72144CCA-D676-4B8E-B5E7-1FF3C44F35EA}" type="presOf" srcId="{D81B9AC5-308B-4EED-9A50-1AA57996FA38}" destId="{DB5E3A9E-15BE-4B7F-9D9E-1709A2E7C797}" srcOrd="0" destOrd="0" presId="urn:microsoft.com/office/officeart/2005/8/layout/hList6"/>
    <dgm:cxn modelId="{39CF3FF2-5476-44CA-82D8-028CD5FDCDAB}" type="presOf" srcId="{E828EB30-9C46-4DF7-B7BD-4662082B7DBE}" destId="{FF29A500-2F8C-4EFF-BB60-2487D6B1A14C}" srcOrd="0" destOrd="1" presId="urn:microsoft.com/office/officeart/2005/8/layout/hList6"/>
    <dgm:cxn modelId="{ED1143FA-572C-4638-92C1-90A1C7EAFC28}" srcId="{579E0E8E-F96C-43DD-8B6E-B3D508DD0EFA}" destId="{17F4F8C1-7E73-43E4-9832-24B7A2F3907B}" srcOrd="0" destOrd="0" parTransId="{D93D7A90-5EA2-450C-B4EE-2ADB17C80F06}" sibTransId="{5265CA33-0E17-4ADB-9376-E43ADB58EBAA}"/>
    <dgm:cxn modelId="{9065DDEC-614E-43CB-B8AA-F824EB37108A}" type="presParOf" srcId="{DB5E3A9E-15BE-4B7F-9D9E-1709A2E7C797}" destId="{A6F5848D-D6DE-467D-81AB-91F205D24F1F}" srcOrd="0" destOrd="0" presId="urn:microsoft.com/office/officeart/2005/8/layout/hList6"/>
    <dgm:cxn modelId="{03171BFD-119E-4DC2-AD15-D5D63D0F3EAE}" type="presParOf" srcId="{DB5E3A9E-15BE-4B7F-9D9E-1709A2E7C797}" destId="{C0467FB5-C547-4251-B2C1-DD3B5EEA861F}" srcOrd="1" destOrd="0" presId="urn:microsoft.com/office/officeart/2005/8/layout/hList6"/>
    <dgm:cxn modelId="{5090BC92-B35E-462E-A6F9-5410627063AB}" type="presParOf" srcId="{DB5E3A9E-15BE-4B7F-9D9E-1709A2E7C797}" destId="{A6951921-7426-4F20-A74C-70E085FA32AE}" srcOrd="2" destOrd="0" presId="urn:microsoft.com/office/officeart/2005/8/layout/hList6"/>
    <dgm:cxn modelId="{EA963BEA-7254-4C00-BA69-8C2881B4BEFC}" type="presParOf" srcId="{DB5E3A9E-15BE-4B7F-9D9E-1709A2E7C797}" destId="{ABE04D60-909F-4163-A236-07BB6DE8EF19}" srcOrd="3" destOrd="0" presId="urn:microsoft.com/office/officeart/2005/8/layout/hList6"/>
    <dgm:cxn modelId="{DF5187DF-5C4F-4912-B1B5-80493B6AEBC1}" type="presParOf" srcId="{DB5E3A9E-15BE-4B7F-9D9E-1709A2E7C797}" destId="{FF29A500-2F8C-4EFF-BB60-2487D6B1A14C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C892BCF-B43D-4C4F-A4D2-9FB90259948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A10DDC6-5C6F-43B4-B34B-130464D92444}">
      <dgm:prSet/>
      <dgm:spPr/>
      <dgm:t>
        <a:bodyPr/>
        <a:lstStyle/>
        <a:p>
          <a:pPr>
            <a:defRPr cap="all"/>
          </a:pPr>
          <a:r>
            <a:rPr lang="de-DE" baseline="0"/>
            <a:t>Name</a:t>
          </a:r>
          <a:endParaRPr lang="en-US"/>
        </a:p>
      </dgm:t>
    </dgm:pt>
    <dgm:pt modelId="{C331E93D-CDC1-4599-9636-EC844628B39E}" type="parTrans" cxnId="{BDDA0050-5911-4668-953B-03E9AD3F335E}">
      <dgm:prSet/>
      <dgm:spPr/>
      <dgm:t>
        <a:bodyPr/>
        <a:lstStyle/>
        <a:p>
          <a:endParaRPr lang="en-US"/>
        </a:p>
      </dgm:t>
    </dgm:pt>
    <dgm:pt modelId="{CA30BC46-94AD-4E36-9C31-258DD09EA21B}" type="sibTrans" cxnId="{BDDA0050-5911-4668-953B-03E9AD3F335E}">
      <dgm:prSet/>
      <dgm:spPr/>
      <dgm:t>
        <a:bodyPr/>
        <a:lstStyle/>
        <a:p>
          <a:endParaRPr lang="en-US"/>
        </a:p>
      </dgm:t>
    </dgm:pt>
    <dgm:pt modelId="{9955D39F-D487-4CB4-B9CE-82CC27AF1D75}">
      <dgm:prSet/>
      <dgm:spPr/>
      <dgm:t>
        <a:bodyPr/>
        <a:lstStyle/>
        <a:p>
          <a:pPr>
            <a:defRPr cap="all"/>
          </a:pPr>
          <a:r>
            <a:rPr lang="de-DE" baseline="0"/>
            <a:t>Properties</a:t>
          </a:r>
          <a:endParaRPr lang="en-US"/>
        </a:p>
      </dgm:t>
    </dgm:pt>
    <dgm:pt modelId="{82A732C7-126D-4BC4-AC73-ACFAE9AFBB3E}" type="parTrans" cxnId="{2F468C9D-65D1-49F5-B2B2-7C6404E70895}">
      <dgm:prSet/>
      <dgm:spPr/>
      <dgm:t>
        <a:bodyPr/>
        <a:lstStyle/>
        <a:p>
          <a:endParaRPr lang="en-US"/>
        </a:p>
      </dgm:t>
    </dgm:pt>
    <dgm:pt modelId="{7811E54B-E0E0-46A4-B13D-EE459E68FA3D}" type="sibTrans" cxnId="{2F468C9D-65D1-49F5-B2B2-7C6404E70895}">
      <dgm:prSet/>
      <dgm:spPr/>
      <dgm:t>
        <a:bodyPr/>
        <a:lstStyle/>
        <a:p>
          <a:endParaRPr lang="en-US"/>
        </a:p>
      </dgm:t>
    </dgm:pt>
    <dgm:pt modelId="{1B7F7DA4-4C4E-48E4-B548-D38355A4E8BB}">
      <dgm:prSet/>
      <dgm:spPr/>
      <dgm:t>
        <a:bodyPr/>
        <a:lstStyle/>
        <a:p>
          <a:pPr>
            <a:defRPr cap="all"/>
          </a:pPr>
          <a:r>
            <a:rPr lang="de-DE" baseline="0"/>
            <a:t>Methods</a:t>
          </a:r>
          <a:endParaRPr lang="en-US"/>
        </a:p>
      </dgm:t>
    </dgm:pt>
    <dgm:pt modelId="{1E561618-55CA-42AE-BE6C-08BF0E72100D}" type="parTrans" cxnId="{85D3B11C-CAB0-4592-A13C-427FC016B216}">
      <dgm:prSet/>
      <dgm:spPr/>
      <dgm:t>
        <a:bodyPr/>
        <a:lstStyle/>
        <a:p>
          <a:endParaRPr lang="en-US"/>
        </a:p>
      </dgm:t>
    </dgm:pt>
    <dgm:pt modelId="{CC3C1555-C95C-41D8-B701-089DF0779DEB}" type="sibTrans" cxnId="{85D3B11C-CAB0-4592-A13C-427FC016B216}">
      <dgm:prSet/>
      <dgm:spPr/>
      <dgm:t>
        <a:bodyPr/>
        <a:lstStyle/>
        <a:p>
          <a:endParaRPr lang="en-US"/>
        </a:p>
      </dgm:t>
    </dgm:pt>
    <dgm:pt modelId="{6D000F29-401F-4D70-8E4B-40906B1C7B64}" type="pres">
      <dgm:prSet presAssocID="{4C892BCF-B43D-4C4F-A4D2-9FB902599480}" presName="root" presStyleCnt="0">
        <dgm:presLayoutVars>
          <dgm:dir/>
          <dgm:resizeHandles val="exact"/>
        </dgm:presLayoutVars>
      </dgm:prSet>
      <dgm:spPr/>
    </dgm:pt>
    <dgm:pt modelId="{FF21DAD6-1641-4276-89DD-8D6A61D4E521}" type="pres">
      <dgm:prSet presAssocID="{EA10DDC6-5C6F-43B4-B34B-130464D92444}" presName="compNode" presStyleCnt="0"/>
      <dgm:spPr/>
    </dgm:pt>
    <dgm:pt modelId="{67C34F04-B577-4F16-908C-80A435151C2E}" type="pres">
      <dgm:prSet presAssocID="{EA10DDC6-5C6F-43B4-B34B-130464D92444}" presName="iconBgRect" presStyleLbl="bgShp" presStyleIdx="0" presStyleCnt="3"/>
      <dgm:spPr/>
    </dgm:pt>
    <dgm:pt modelId="{428C19FE-7234-44AA-A942-CBC8C3FEE315}" type="pres">
      <dgm:prSet presAssocID="{EA10DDC6-5C6F-43B4-B34B-130464D9244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1697AEF5-AE88-46A4-B4AA-3E9A9C9F970F}" type="pres">
      <dgm:prSet presAssocID="{EA10DDC6-5C6F-43B4-B34B-130464D92444}" presName="spaceRect" presStyleCnt="0"/>
      <dgm:spPr/>
    </dgm:pt>
    <dgm:pt modelId="{72C77020-AAB2-4B80-A47F-5C91FC96C632}" type="pres">
      <dgm:prSet presAssocID="{EA10DDC6-5C6F-43B4-B34B-130464D92444}" presName="textRect" presStyleLbl="revTx" presStyleIdx="0" presStyleCnt="3">
        <dgm:presLayoutVars>
          <dgm:chMax val="1"/>
          <dgm:chPref val="1"/>
        </dgm:presLayoutVars>
      </dgm:prSet>
      <dgm:spPr/>
    </dgm:pt>
    <dgm:pt modelId="{98B64DD8-2E56-41B9-A2DF-9E439DAB4099}" type="pres">
      <dgm:prSet presAssocID="{CA30BC46-94AD-4E36-9C31-258DD09EA21B}" presName="sibTrans" presStyleCnt="0"/>
      <dgm:spPr/>
    </dgm:pt>
    <dgm:pt modelId="{54D51B77-4173-4211-A05C-028F5C58DF5C}" type="pres">
      <dgm:prSet presAssocID="{9955D39F-D487-4CB4-B9CE-82CC27AF1D75}" presName="compNode" presStyleCnt="0"/>
      <dgm:spPr/>
    </dgm:pt>
    <dgm:pt modelId="{B9AC18CD-898C-4877-A322-27406C7447D8}" type="pres">
      <dgm:prSet presAssocID="{9955D39F-D487-4CB4-B9CE-82CC27AF1D75}" presName="iconBgRect" presStyleLbl="bgShp" presStyleIdx="1" presStyleCnt="3"/>
      <dgm:spPr/>
    </dgm:pt>
    <dgm:pt modelId="{F90D07FE-AF6C-4F11-9B60-C02C401D070C}" type="pres">
      <dgm:prSet presAssocID="{9955D39F-D487-4CB4-B9CE-82CC27AF1D7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493BC57E-DDA0-4FEC-A66A-DE8173E2338D}" type="pres">
      <dgm:prSet presAssocID="{9955D39F-D487-4CB4-B9CE-82CC27AF1D75}" presName="spaceRect" presStyleCnt="0"/>
      <dgm:spPr/>
    </dgm:pt>
    <dgm:pt modelId="{639EECF0-8846-42D3-925B-F7030F9C0ACD}" type="pres">
      <dgm:prSet presAssocID="{9955D39F-D487-4CB4-B9CE-82CC27AF1D75}" presName="textRect" presStyleLbl="revTx" presStyleIdx="1" presStyleCnt="3">
        <dgm:presLayoutVars>
          <dgm:chMax val="1"/>
          <dgm:chPref val="1"/>
        </dgm:presLayoutVars>
      </dgm:prSet>
      <dgm:spPr/>
    </dgm:pt>
    <dgm:pt modelId="{9F7AFC61-3EF4-4F58-9068-E3DB890C8F21}" type="pres">
      <dgm:prSet presAssocID="{7811E54B-E0E0-46A4-B13D-EE459E68FA3D}" presName="sibTrans" presStyleCnt="0"/>
      <dgm:spPr/>
    </dgm:pt>
    <dgm:pt modelId="{FF77C9C6-B632-4040-99EA-1B649540633B}" type="pres">
      <dgm:prSet presAssocID="{1B7F7DA4-4C4E-48E4-B548-D38355A4E8BB}" presName="compNode" presStyleCnt="0"/>
      <dgm:spPr/>
    </dgm:pt>
    <dgm:pt modelId="{F1A317C6-85CB-4A2F-8E0B-7259753C7B43}" type="pres">
      <dgm:prSet presAssocID="{1B7F7DA4-4C4E-48E4-B548-D38355A4E8BB}" presName="iconBgRect" presStyleLbl="bgShp" presStyleIdx="2" presStyleCnt="3"/>
      <dgm:spPr/>
    </dgm:pt>
    <dgm:pt modelId="{7C9C540D-862A-4A5A-8633-CCFA161BFFB7}" type="pres">
      <dgm:prSet presAssocID="{1B7F7DA4-4C4E-48E4-B548-D38355A4E8B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 Häkchen mit einfarbiger Füllung"/>
        </a:ext>
      </dgm:extLst>
    </dgm:pt>
    <dgm:pt modelId="{F4A0CD8A-8E90-447A-ACE8-F284D5D1930E}" type="pres">
      <dgm:prSet presAssocID="{1B7F7DA4-4C4E-48E4-B548-D38355A4E8BB}" presName="spaceRect" presStyleCnt="0"/>
      <dgm:spPr/>
    </dgm:pt>
    <dgm:pt modelId="{82484982-0C2D-4A1D-AE09-3BA363929335}" type="pres">
      <dgm:prSet presAssocID="{1B7F7DA4-4C4E-48E4-B548-D38355A4E8B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CE24F11-95F6-4314-B1C1-7EA210DDAF1B}" type="presOf" srcId="{9955D39F-D487-4CB4-B9CE-82CC27AF1D75}" destId="{639EECF0-8846-42D3-925B-F7030F9C0ACD}" srcOrd="0" destOrd="0" presId="urn:microsoft.com/office/officeart/2018/5/layout/IconCircleLabelList"/>
    <dgm:cxn modelId="{85D3B11C-CAB0-4592-A13C-427FC016B216}" srcId="{4C892BCF-B43D-4C4F-A4D2-9FB902599480}" destId="{1B7F7DA4-4C4E-48E4-B548-D38355A4E8BB}" srcOrd="2" destOrd="0" parTransId="{1E561618-55CA-42AE-BE6C-08BF0E72100D}" sibTransId="{CC3C1555-C95C-41D8-B701-089DF0779DEB}"/>
    <dgm:cxn modelId="{BDDA0050-5911-4668-953B-03E9AD3F335E}" srcId="{4C892BCF-B43D-4C4F-A4D2-9FB902599480}" destId="{EA10DDC6-5C6F-43B4-B34B-130464D92444}" srcOrd="0" destOrd="0" parTransId="{C331E93D-CDC1-4599-9636-EC844628B39E}" sibTransId="{CA30BC46-94AD-4E36-9C31-258DD09EA21B}"/>
    <dgm:cxn modelId="{2052F48B-BE4B-458A-95C0-ADDDA40197B9}" type="presOf" srcId="{4C892BCF-B43D-4C4F-A4D2-9FB902599480}" destId="{6D000F29-401F-4D70-8E4B-40906B1C7B64}" srcOrd="0" destOrd="0" presId="urn:microsoft.com/office/officeart/2018/5/layout/IconCircleLabelList"/>
    <dgm:cxn modelId="{2F468C9D-65D1-49F5-B2B2-7C6404E70895}" srcId="{4C892BCF-B43D-4C4F-A4D2-9FB902599480}" destId="{9955D39F-D487-4CB4-B9CE-82CC27AF1D75}" srcOrd="1" destOrd="0" parTransId="{82A732C7-126D-4BC4-AC73-ACFAE9AFBB3E}" sibTransId="{7811E54B-E0E0-46A4-B13D-EE459E68FA3D}"/>
    <dgm:cxn modelId="{29C053E2-7DBE-45DD-90FC-77522CD301E2}" type="presOf" srcId="{EA10DDC6-5C6F-43B4-B34B-130464D92444}" destId="{72C77020-AAB2-4B80-A47F-5C91FC96C632}" srcOrd="0" destOrd="0" presId="urn:microsoft.com/office/officeart/2018/5/layout/IconCircleLabelList"/>
    <dgm:cxn modelId="{5992EAF8-E4EC-40D9-A57F-60F22D4F19AC}" type="presOf" srcId="{1B7F7DA4-4C4E-48E4-B548-D38355A4E8BB}" destId="{82484982-0C2D-4A1D-AE09-3BA363929335}" srcOrd="0" destOrd="0" presId="urn:microsoft.com/office/officeart/2018/5/layout/IconCircleLabelList"/>
    <dgm:cxn modelId="{D3F69E16-12A2-4B1E-8D2B-50F479077FD6}" type="presParOf" srcId="{6D000F29-401F-4D70-8E4B-40906B1C7B64}" destId="{FF21DAD6-1641-4276-89DD-8D6A61D4E521}" srcOrd="0" destOrd="0" presId="urn:microsoft.com/office/officeart/2018/5/layout/IconCircleLabelList"/>
    <dgm:cxn modelId="{01EAE9CF-B479-4FCA-9D53-B113C1E21699}" type="presParOf" srcId="{FF21DAD6-1641-4276-89DD-8D6A61D4E521}" destId="{67C34F04-B577-4F16-908C-80A435151C2E}" srcOrd="0" destOrd="0" presId="urn:microsoft.com/office/officeart/2018/5/layout/IconCircleLabelList"/>
    <dgm:cxn modelId="{39CCCC5F-816F-4874-9C3B-50B82D04F995}" type="presParOf" srcId="{FF21DAD6-1641-4276-89DD-8D6A61D4E521}" destId="{428C19FE-7234-44AA-A942-CBC8C3FEE315}" srcOrd="1" destOrd="0" presId="urn:microsoft.com/office/officeart/2018/5/layout/IconCircleLabelList"/>
    <dgm:cxn modelId="{32083A20-A4B0-47B7-91B2-9D140B51B26C}" type="presParOf" srcId="{FF21DAD6-1641-4276-89DD-8D6A61D4E521}" destId="{1697AEF5-AE88-46A4-B4AA-3E9A9C9F970F}" srcOrd="2" destOrd="0" presId="urn:microsoft.com/office/officeart/2018/5/layout/IconCircleLabelList"/>
    <dgm:cxn modelId="{F7F01A5C-08DC-4974-A06F-53EEB334582B}" type="presParOf" srcId="{FF21DAD6-1641-4276-89DD-8D6A61D4E521}" destId="{72C77020-AAB2-4B80-A47F-5C91FC96C632}" srcOrd="3" destOrd="0" presId="urn:microsoft.com/office/officeart/2018/5/layout/IconCircleLabelList"/>
    <dgm:cxn modelId="{47A40A63-6179-4043-9A84-9B21686217C2}" type="presParOf" srcId="{6D000F29-401F-4D70-8E4B-40906B1C7B64}" destId="{98B64DD8-2E56-41B9-A2DF-9E439DAB4099}" srcOrd="1" destOrd="0" presId="urn:microsoft.com/office/officeart/2018/5/layout/IconCircleLabelList"/>
    <dgm:cxn modelId="{7A0D65E8-9F21-46CE-9EEF-000AFB3598F6}" type="presParOf" srcId="{6D000F29-401F-4D70-8E4B-40906B1C7B64}" destId="{54D51B77-4173-4211-A05C-028F5C58DF5C}" srcOrd="2" destOrd="0" presId="urn:microsoft.com/office/officeart/2018/5/layout/IconCircleLabelList"/>
    <dgm:cxn modelId="{BCD8ADF9-257F-4C35-A9C2-24DC8E30FA8B}" type="presParOf" srcId="{54D51B77-4173-4211-A05C-028F5C58DF5C}" destId="{B9AC18CD-898C-4877-A322-27406C7447D8}" srcOrd="0" destOrd="0" presId="urn:microsoft.com/office/officeart/2018/5/layout/IconCircleLabelList"/>
    <dgm:cxn modelId="{FFF0E5A8-B722-4F2E-916C-48FF82ADF0EB}" type="presParOf" srcId="{54D51B77-4173-4211-A05C-028F5C58DF5C}" destId="{F90D07FE-AF6C-4F11-9B60-C02C401D070C}" srcOrd="1" destOrd="0" presId="urn:microsoft.com/office/officeart/2018/5/layout/IconCircleLabelList"/>
    <dgm:cxn modelId="{723EAAF4-F74B-4F02-931A-D9EDC991C582}" type="presParOf" srcId="{54D51B77-4173-4211-A05C-028F5C58DF5C}" destId="{493BC57E-DDA0-4FEC-A66A-DE8173E2338D}" srcOrd="2" destOrd="0" presId="urn:microsoft.com/office/officeart/2018/5/layout/IconCircleLabelList"/>
    <dgm:cxn modelId="{674D9470-5895-4020-A866-71DB369351F1}" type="presParOf" srcId="{54D51B77-4173-4211-A05C-028F5C58DF5C}" destId="{639EECF0-8846-42D3-925B-F7030F9C0ACD}" srcOrd="3" destOrd="0" presId="urn:microsoft.com/office/officeart/2018/5/layout/IconCircleLabelList"/>
    <dgm:cxn modelId="{AC7C7D9B-D936-426E-92DA-8CDF547F323B}" type="presParOf" srcId="{6D000F29-401F-4D70-8E4B-40906B1C7B64}" destId="{9F7AFC61-3EF4-4F58-9068-E3DB890C8F21}" srcOrd="3" destOrd="0" presId="urn:microsoft.com/office/officeart/2018/5/layout/IconCircleLabelList"/>
    <dgm:cxn modelId="{9A85E7B4-28DA-4BD0-BD34-DD9AF369AE70}" type="presParOf" srcId="{6D000F29-401F-4D70-8E4B-40906B1C7B64}" destId="{FF77C9C6-B632-4040-99EA-1B649540633B}" srcOrd="4" destOrd="0" presId="urn:microsoft.com/office/officeart/2018/5/layout/IconCircleLabelList"/>
    <dgm:cxn modelId="{1F5734CD-A0B9-4466-9E92-1D2ADF1D1F4A}" type="presParOf" srcId="{FF77C9C6-B632-4040-99EA-1B649540633B}" destId="{F1A317C6-85CB-4A2F-8E0B-7259753C7B43}" srcOrd="0" destOrd="0" presId="urn:microsoft.com/office/officeart/2018/5/layout/IconCircleLabelList"/>
    <dgm:cxn modelId="{939E0764-3548-4E87-89C2-E8BCC77EAD05}" type="presParOf" srcId="{FF77C9C6-B632-4040-99EA-1B649540633B}" destId="{7C9C540D-862A-4A5A-8633-CCFA161BFFB7}" srcOrd="1" destOrd="0" presId="urn:microsoft.com/office/officeart/2018/5/layout/IconCircleLabelList"/>
    <dgm:cxn modelId="{3AF68ABF-1BF4-4B73-AC0A-28134955E2AF}" type="presParOf" srcId="{FF77C9C6-B632-4040-99EA-1B649540633B}" destId="{F4A0CD8A-8E90-447A-ACE8-F284D5D1930E}" srcOrd="2" destOrd="0" presId="urn:microsoft.com/office/officeart/2018/5/layout/IconCircleLabelList"/>
    <dgm:cxn modelId="{96BAC6F7-BB51-4FC1-B246-B3327D94F0A0}" type="presParOf" srcId="{FF77C9C6-B632-4040-99EA-1B649540633B}" destId="{82484982-0C2D-4A1D-AE09-3BA36392933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6DFC0EE-B697-439C-A99F-09DF092A0499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D67D51F0-E53C-4FFD-A139-CEC8FF32DDEE}">
      <dgm:prSet/>
      <dgm:spPr/>
      <dgm:t>
        <a:bodyPr/>
        <a:lstStyle/>
        <a:p>
          <a:r>
            <a:rPr lang="de-DE" dirty="0"/>
            <a:t>In einer Klasse werden alle unsere Properties und Methods eingepackt und/oder versteckt.</a:t>
          </a:r>
          <a:endParaRPr lang="en-US" dirty="0"/>
        </a:p>
      </dgm:t>
    </dgm:pt>
    <dgm:pt modelId="{384519FC-E09B-4830-A002-9147AED029CD}" type="parTrans" cxnId="{EDA22ED1-4123-41F9-81F7-A012DCF62A26}">
      <dgm:prSet/>
      <dgm:spPr/>
      <dgm:t>
        <a:bodyPr/>
        <a:lstStyle/>
        <a:p>
          <a:endParaRPr lang="en-US"/>
        </a:p>
      </dgm:t>
    </dgm:pt>
    <dgm:pt modelId="{5497E9FC-9E87-4AFE-A5CA-87A64B4C45E4}" type="sibTrans" cxnId="{EDA22ED1-4123-41F9-81F7-A012DCF62A26}">
      <dgm:prSet/>
      <dgm:spPr/>
      <dgm:t>
        <a:bodyPr/>
        <a:lstStyle/>
        <a:p>
          <a:endParaRPr lang="en-US"/>
        </a:p>
      </dgm:t>
    </dgm:pt>
    <dgm:pt modelId="{040C402E-553D-418C-83A1-2340FD883B58}">
      <dgm:prSet/>
      <dgm:spPr/>
      <dgm:t>
        <a:bodyPr/>
        <a:lstStyle/>
        <a:p>
          <a:r>
            <a:rPr lang="de-DE" dirty="0"/>
            <a:t>Unnötige Daten sollen nicht dem Nutzer zur Verfügung stehen.</a:t>
          </a:r>
          <a:endParaRPr lang="en-US" dirty="0"/>
        </a:p>
      </dgm:t>
    </dgm:pt>
    <dgm:pt modelId="{064C7972-BAE3-4D80-A449-4AF2097CBC16}" type="parTrans" cxnId="{FAEE3BEB-C29C-42BC-A5DF-D304AF169528}">
      <dgm:prSet/>
      <dgm:spPr/>
      <dgm:t>
        <a:bodyPr/>
        <a:lstStyle/>
        <a:p>
          <a:endParaRPr lang="en-US"/>
        </a:p>
      </dgm:t>
    </dgm:pt>
    <dgm:pt modelId="{D9A29DF8-0E05-4DAD-9CBC-392969F24107}" type="sibTrans" cxnId="{FAEE3BEB-C29C-42BC-A5DF-D304AF169528}">
      <dgm:prSet/>
      <dgm:spPr/>
      <dgm:t>
        <a:bodyPr/>
        <a:lstStyle/>
        <a:p>
          <a:endParaRPr lang="en-US"/>
        </a:p>
      </dgm:t>
    </dgm:pt>
    <dgm:pt modelId="{3C552B92-A696-45C6-B6BF-F859157544B0}">
      <dgm:prSet/>
      <dgm:spPr/>
      <dgm:t>
        <a:bodyPr/>
        <a:lstStyle/>
        <a:p>
          <a:r>
            <a:rPr lang="de-DE" dirty="0"/>
            <a:t>In dem man diese Daten im Programm versteckt, sind sie von externen Einflüssen geschützt</a:t>
          </a:r>
          <a:endParaRPr lang="en-US" dirty="0"/>
        </a:p>
      </dgm:t>
    </dgm:pt>
    <dgm:pt modelId="{D68A5E8A-B82A-4A59-9BA3-C27D1AC6AB9B}" type="parTrans" cxnId="{296CBC96-8816-417F-9253-883D70EFEF64}">
      <dgm:prSet/>
      <dgm:spPr/>
      <dgm:t>
        <a:bodyPr/>
        <a:lstStyle/>
        <a:p>
          <a:endParaRPr lang="en-US"/>
        </a:p>
      </dgm:t>
    </dgm:pt>
    <dgm:pt modelId="{CDF6A64B-C032-4CF5-B563-66C306272C40}" type="sibTrans" cxnId="{296CBC96-8816-417F-9253-883D70EFEF64}">
      <dgm:prSet/>
      <dgm:spPr/>
      <dgm:t>
        <a:bodyPr/>
        <a:lstStyle/>
        <a:p>
          <a:endParaRPr lang="en-US"/>
        </a:p>
      </dgm:t>
    </dgm:pt>
    <dgm:pt modelId="{86DB719F-9F3A-40E8-A479-351072853399}" type="pres">
      <dgm:prSet presAssocID="{66DFC0EE-B697-439C-A99F-09DF092A0499}" presName="Name0" presStyleCnt="0">
        <dgm:presLayoutVars>
          <dgm:dir/>
          <dgm:resizeHandles val="exact"/>
        </dgm:presLayoutVars>
      </dgm:prSet>
      <dgm:spPr/>
    </dgm:pt>
    <dgm:pt modelId="{98DDB6E8-F37B-4615-BE6F-953BF1B598FF}" type="pres">
      <dgm:prSet presAssocID="{D67D51F0-E53C-4FFD-A139-CEC8FF32DDEE}" presName="parTxOnly" presStyleLbl="node1" presStyleIdx="0" presStyleCnt="3">
        <dgm:presLayoutVars>
          <dgm:bulletEnabled val="1"/>
        </dgm:presLayoutVars>
      </dgm:prSet>
      <dgm:spPr/>
    </dgm:pt>
    <dgm:pt modelId="{4D593D1D-1FDA-4F3C-9BBE-1A5B6ED44F18}" type="pres">
      <dgm:prSet presAssocID="{5497E9FC-9E87-4AFE-A5CA-87A64B4C45E4}" presName="parSpace" presStyleCnt="0"/>
      <dgm:spPr/>
    </dgm:pt>
    <dgm:pt modelId="{BF2AF600-422A-4403-80C4-7B6A921186A9}" type="pres">
      <dgm:prSet presAssocID="{040C402E-553D-418C-83A1-2340FD883B58}" presName="parTxOnly" presStyleLbl="node1" presStyleIdx="1" presStyleCnt="3">
        <dgm:presLayoutVars>
          <dgm:bulletEnabled val="1"/>
        </dgm:presLayoutVars>
      </dgm:prSet>
      <dgm:spPr/>
    </dgm:pt>
    <dgm:pt modelId="{C041EEA7-B8BA-4535-9CA3-E31F766A4156}" type="pres">
      <dgm:prSet presAssocID="{D9A29DF8-0E05-4DAD-9CBC-392969F24107}" presName="parSpace" presStyleCnt="0"/>
      <dgm:spPr/>
    </dgm:pt>
    <dgm:pt modelId="{317E20D5-5038-4DAF-8A9D-B8EA3865E54B}" type="pres">
      <dgm:prSet presAssocID="{3C552B92-A696-45C6-B6BF-F859157544B0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F08414B-527F-4B63-8269-7F41C1E27C98}" type="presOf" srcId="{3C552B92-A696-45C6-B6BF-F859157544B0}" destId="{317E20D5-5038-4DAF-8A9D-B8EA3865E54B}" srcOrd="0" destOrd="0" presId="urn:microsoft.com/office/officeart/2005/8/layout/hChevron3"/>
    <dgm:cxn modelId="{2CA21178-EDF7-4CD6-9749-2DE6B6418E66}" type="presOf" srcId="{040C402E-553D-418C-83A1-2340FD883B58}" destId="{BF2AF600-422A-4403-80C4-7B6A921186A9}" srcOrd="0" destOrd="0" presId="urn:microsoft.com/office/officeart/2005/8/layout/hChevron3"/>
    <dgm:cxn modelId="{296CBC96-8816-417F-9253-883D70EFEF64}" srcId="{66DFC0EE-B697-439C-A99F-09DF092A0499}" destId="{3C552B92-A696-45C6-B6BF-F859157544B0}" srcOrd="2" destOrd="0" parTransId="{D68A5E8A-B82A-4A59-9BA3-C27D1AC6AB9B}" sibTransId="{CDF6A64B-C032-4CF5-B563-66C306272C40}"/>
    <dgm:cxn modelId="{EDA22ED1-4123-41F9-81F7-A012DCF62A26}" srcId="{66DFC0EE-B697-439C-A99F-09DF092A0499}" destId="{D67D51F0-E53C-4FFD-A139-CEC8FF32DDEE}" srcOrd="0" destOrd="0" parTransId="{384519FC-E09B-4830-A002-9147AED029CD}" sibTransId="{5497E9FC-9E87-4AFE-A5CA-87A64B4C45E4}"/>
    <dgm:cxn modelId="{6A3C93E5-22AD-47B1-B8AE-D213FB108DEF}" type="presOf" srcId="{66DFC0EE-B697-439C-A99F-09DF092A0499}" destId="{86DB719F-9F3A-40E8-A479-351072853399}" srcOrd="0" destOrd="0" presId="urn:microsoft.com/office/officeart/2005/8/layout/hChevron3"/>
    <dgm:cxn modelId="{3C2BBCEA-95F2-4F38-AE72-7FDC4302302D}" type="presOf" srcId="{D67D51F0-E53C-4FFD-A139-CEC8FF32DDEE}" destId="{98DDB6E8-F37B-4615-BE6F-953BF1B598FF}" srcOrd="0" destOrd="0" presId="urn:microsoft.com/office/officeart/2005/8/layout/hChevron3"/>
    <dgm:cxn modelId="{FAEE3BEB-C29C-42BC-A5DF-D304AF169528}" srcId="{66DFC0EE-B697-439C-A99F-09DF092A0499}" destId="{040C402E-553D-418C-83A1-2340FD883B58}" srcOrd="1" destOrd="0" parTransId="{064C7972-BAE3-4D80-A449-4AF2097CBC16}" sibTransId="{D9A29DF8-0E05-4DAD-9CBC-392969F24107}"/>
    <dgm:cxn modelId="{2D394B9B-5A89-4AD6-9516-898B2036D00D}" type="presParOf" srcId="{86DB719F-9F3A-40E8-A479-351072853399}" destId="{98DDB6E8-F37B-4615-BE6F-953BF1B598FF}" srcOrd="0" destOrd="0" presId="urn:microsoft.com/office/officeart/2005/8/layout/hChevron3"/>
    <dgm:cxn modelId="{C722C2F7-CBA5-4CB0-8768-E9E4B8CA0DB6}" type="presParOf" srcId="{86DB719F-9F3A-40E8-A479-351072853399}" destId="{4D593D1D-1FDA-4F3C-9BBE-1A5B6ED44F18}" srcOrd="1" destOrd="0" presId="urn:microsoft.com/office/officeart/2005/8/layout/hChevron3"/>
    <dgm:cxn modelId="{7D048253-E380-4525-AEB8-AE1961EE6F6C}" type="presParOf" srcId="{86DB719F-9F3A-40E8-A479-351072853399}" destId="{BF2AF600-422A-4403-80C4-7B6A921186A9}" srcOrd="2" destOrd="0" presId="urn:microsoft.com/office/officeart/2005/8/layout/hChevron3"/>
    <dgm:cxn modelId="{D998E684-6F2A-4047-BF36-E08260CB22B1}" type="presParOf" srcId="{86DB719F-9F3A-40E8-A479-351072853399}" destId="{C041EEA7-B8BA-4535-9CA3-E31F766A4156}" srcOrd="3" destOrd="0" presId="urn:microsoft.com/office/officeart/2005/8/layout/hChevron3"/>
    <dgm:cxn modelId="{1751A7F5-6DC9-44E2-8C86-5A4A1D9F2638}" type="presParOf" srcId="{86DB719F-9F3A-40E8-A479-351072853399}" destId="{317E20D5-5038-4DAF-8A9D-B8EA3865E54B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624176E-1240-4CDE-9F67-B1DF522A265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1BDD383-0EA1-4B96-9DC8-DC833156BCF8}">
      <dgm:prSet/>
      <dgm:spPr/>
      <dgm:t>
        <a:bodyPr/>
        <a:lstStyle/>
        <a:p>
          <a:pPr>
            <a:defRPr cap="all"/>
          </a:pPr>
          <a:r>
            <a:rPr lang="de-DE" dirty="0"/>
            <a:t>Auto: </a:t>
          </a:r>
        </a:p>
        <a:p>
          <a:pPr>
            <a:defRPr cap="all"/>
          </a:pPr>
          <a:r>
            <a:rPr lang="de-DE" b="1" dirty="0"/>
            <a:t>Parent Class / </a:t>
          </a:r>
          <a:r>
            <a:rPr lang="de-DE" b="1" dirty="0" err="1"/>
            <a:t>Superclass</a:t>
          </a:r>
          <a:endParaRPr lang="en-US" b="1" dirty="0"/>
        </a:p>
      </dgm:t>
    </dgm:pt>
    <dgm:pt modelId="{3448AD9E-138D-4BB6-B285-AA26187E1025}" type="parTrans" cxnId="{677275BF-60A1-4FD7-85A0-50FC5043DEB6}">
      <dgm:prSet/>
      <dgm:spPr/>
      <dgm:t>
        <a:bodyPr/>
        <a:lstStyle/>
        <a:p>
          <a:endParaRPr lang="en-US"/>
        </a:p>
      </dgm:t>
    </dgm:pt>
    <dgm:pt modelId="{DA5777AD-D84A-40E9-9B54-D977FB360CA2}" type="sibTrans" cxnId="{677275BF-60A1-4FD7-85A0-50FC5043DEB6}">
      <dgm:prSet/>
      <dgm:spPr/>
      <dgm:t>
        <a:bodyPr/>
        <a:lstStyle/>
        <a:p>
          <a:endParaRPr lang="en-US"/>
        </a:p>
      </dgm:t>
    </dgm:pt>
    <dgm:pt modelId="{0B9F59A5-9F29-47A5-ACA8-0AC617BA92DB}">
      <dgm:prSet/>
      <dgm:spPr/>
      <dgm:t>
        <a:bodyPr/>
        <a:lstStyle/>
        <a:p>
          <a:pPr>
            <a:defRPr cap="all"/>
          </a:pPr>
          <a:r>
            <a:rPr lang="de-DE" dirty="0"/>
            <a:t>Elektrisch und Benziner: </a:t>
          </a:r>
          <a:r>
            <a:rPr lang="de-DE" b="1" dirty="0" err="1"/>
            <a:t>Subclasses</a:t>
          </a:r>
          <a:endParaRPr lang="en-US" b="1" dirty="0"/>
        </a:p>
      </dgm:t>
    </dgm:pt>
    <dgm:pt modelId="{6ABF3C29-FCFE-4DC4-9FFF-38CF0446EACE}" type="parTrans" cxnId="{330CA1A9-986D-4051-A4D5-65BB68D126ED}">
      <dgm:prSet/>
      <dgm:spPr/>
      <dgm:t>
        <a:bodyPr/>
        <a:lstStyle/>
        <a:p>
          <a:endParaRPr lang="en-US"/>
        </a:p>
      </dgm:t>
    </dgm:pt>
    <dgm:pt modelId="{5F80BE7E-AA17-47C5-AED7-15A0DF68E0D9}" type="sibTrans" cxnId="{330CA1A9-986D-4051-A4D5-65BB68D126ED}">
      <dgm:prSet/>
      <dgm:spPr/>
      <dgm:t>
        <a:bodyPr/>
        <a:lstStyle/>
        <a:p>
          <a:endParaRPr lang="en-US"/>
        </a:p>
      </dgm:t>
    </dgm:pt>
    <dgm:pt modelId="{0D24D75F-75F1-474A-8FC4-03A99D16E02A}" type="pres">
      <dgm:prSet presAssocID="{0624176E-1240-4CDE-9F67-B1DF522A265C}" presName="root" presStyleCnt="0">
        <dgm:presLayoutVars>
          <dgm:dir/>
          <dgm:resizeHandles val="exact"/>
        </dgm:presLayoutVars>
      </dgm:prSet>
      <dgm:spPr/>
    </dgm:pt>
    <dgm:pt modelId="{1E6D73F0-120B-49DC-9E9C-0D8E7EA1D21A}" type="pres">
      <dgm:prSet presAssocID="{E1BDD383-0EA1-4B96-9DC8-DC833156BCF8}" presName="compNode" presStyleCnt="0"/>
      <dgm:spPr/>
    </dgm:pt>
    <dgm:pt modelId="{2082622B-1605-4509-BD42-719766563BE3}" type="pres">
      <dgm:prSet presAssocID="{E1BDD383-0EA1-4B96-9DC8-DC833156BCF8}" presName="iconBgRect" presStyleLbl="bgShp" presStyleIdx="0" presStyleCnt="2"/>
      <dgm:spPr/>
    </dgm:pt>
    <dgm:pt modelId="{40A201F3-CC4D-442A-890D-3E8A48CE49C0}" type="pres">
      <dgm:prSet presAssocID="{E1BDD383-0EA1-4B96-9DC8-DC833156BCF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to"/>
        </a:ext>
      </dgm:extLst>
    </dgm:pt>
    <dgm:pt modelId="{F9253BA1-06A2-4A09-A059-DC798BDAD389}" type="pres">
      <dgm:prSet presAssocID="{E1BDD383-0EA1-4B96-9DC8-DC833156BCF8}" presName="spaceRect" presStyleCnt="0"/>
      <dgm:spPr/>
    </dgm:pt>
    <dgm:pt modelId="{0C7D6D0A-FA84-4ECF-B847-77CFF593A230}" type="pres">
      <dgm:prSet presAssocID="{E1BDD383-0EA1-4B96-9DC8-DC833156BCF8}" presName="textRect" presStyleLbl="revTx" presStyleIdx="0" presStyleCnt="2">
        <dgm:presLayoutVars>
          <dgm:chMax val="1"/>
          <dgm:chPref val="1"/>
        </dgm:presLayoutVars>
      </dgm:prSet>
      <dgm:spPr/>
    </dgm:pt>
    <dgm:pt modelId="{916230FE-E41C-443D-AB5F-8F09D37E46CE}" type="pres">
      <dgm:prSet presAssocID="{DA5777AD-D84A-40E9-9B54-D977FB360CA2}" presName="sibTrans" presStyleCnt="0"/>
      <dgm:spPr/>
    </dgm:pt>
    <dgm:pt modelId="{6749DD6B-E39B-4486-828A-78AD8BDAC03C}" type="pres">
      <dgm:prSet presAssocID="{0B9F59A5-9F29-47A5-ACA8-0AC617BA92DB}" presName="compNode" presStyleCnt="0"/>
      <dgm:spPr/>
    </dgm:pt>
    <dgm:pt modelId="{9B9371F0-007F-4009-981A-3337096FBFD1}" type="pres">
      <dgm:prSet presAssocID="{0B9F59A5-9F29-47A5-ACA8-0AC617BA92DB}" presName="iconBgRect" presStyleLbl="bgShp" presStyleIdx="1" presStyleCnt="2"/>
      <dgm:spPr/>
    </dgm:pt>
    <dgm:pt modelId="{D96D5F90-FA49-4FB2-8D35-14D06D0088D0}" type="pres">
      <dgm:prSet presAssocID="{0B9F59A5-9F29-47A5-ACA8-0AC617BA92D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E84079D4-E336-44FA-8FE1-B6C2D5D1791B}" type="pres">
      <dgm:prSet presAssocID="{0B9F59A5-9F29-47A5-ACA8-0AC617BA92DB}" presName="spaceRect" presStyleCnt="0"/>
      <dgm:spPr/>
    </dgm:pt>
    <dgm:pt modelId="{F1D69515-4BFE-4C34-9884-4084FF2DDFAA}" type="pres">
      <dgm:prSet presAssocID="{0B9F59A5-9F29-47A5-ACA8-0AC617BA92D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749BE60-0709-4C3C-A960-BFC7458BDF16}" type="presOf" srcId="{E1BDD383-0EA1-4B96-9DC8-DC833156BCF8}" destId="{0C7D6D0A-FA84-4ECF-B847-77CFF593A230}" srcOrd="0" destOrd="0" presId="urn:microsoft.com/office/officeart/2018/5/layout/IconCircleLabelList"/>
    <dgm:cxn modelId="{330CA1A9-986D-4051-A4D5-65BB68D126ED}" srcId="{0624176E-1240-4CDE-9F67-B1DF522A265C}" destId="{0B9F59A5-9F29-47A5-ACA8-0AC617BA92DB}" srcOrd="1" destOrd="0" parTransId="{6ABF3C29-FCFE-4DC4-9FFF-38CF0446EACE}" sibTransId="{5F80BE7E-AA17-47C5-AED7-15A0DF68E0D9}"/>
    <dgm:cxn modelId="{BC6153B6-442B-448B-B68F-C6F361DC14B5}" type="presOf" srcId="{0624176E-1240-4CDE-9F67-B1DF522A265C}" destId="{0D24D75F-75F1-474A-8FC4-03A99D16E02A}" srcOrd="0" destOrd="0" presId="urn:microsoft.com/office/officeart/2018/5/layout/IconCircleLabelList"/>
    <dgm:cxn modelId="{677275BF-60A1-4FD7-85A0-50FC5043DEB6}" srcId="{0624176E-1240-4CDE-9F67-B1DF522A265C}" destId="{E1BDD383-0EA1-4B96-9DC8-DC833156BCF8}" srcOrd="0" destOrd="0" parTransId="{3448AD9E-138D-4BB6-B285-AA26187E1025}" sibTransId="{DA5777AD-D84A-40E9-9B54-D977FB360CA2}"/>
    <dgm:cxn modelId="{9BF7C1CF-01A1-4F95-B0CE-CD4E8084F5A6}" type="presOf" srcId="{0B9F59A5-9F29-47A5-ACA8-0AC617BA92DB}" destId="{F1D69515-4BFE-4C34-9884-4084FF2DDFAA}" srcOrd="0" destOrd="0" presId="urn:microsoft.com/office/officeart/2018/5/layout/IconCircleLabelList"/>
    <dgm:cxn modelId="{20012E71-9EFC-44E5-8714-9614A5EAC4E1}" type="presParOf" srcId="{0D24D75F-75F1-474A-8FC4-03A99D16E02A}" destId="{1E6D73F0-120B-49DC-9E9C-0D8E7EA1D21A}" srcOrd="0" destOrd="0" presId="urn:microsoft.com/office/officeart/2018/5/layout/IconCircleLabelList"/>
    <dgm:cxn modelId="{DB1D38F6-2467-465C-9B91-2942F5110B60}" type="presParOf" srcId="{1E6D73F0-120B-49DC-9E9C-0D8E7EA1D21A}" destId="{2082622B-1605-4509-BD42-719766563BE3}" srcOrd="0" destOrd="0" presId="urn:microsoft.com/office/officeart/2018/5/layout/IconCircleLabelList"/>
    <dgm:cxn modelId="{6A927C59-224E-4398-A18C-37C9C170EA5A}" type="presParOf" srcId="{1E6D73F0-120B-49DC-9E9C-0D8E7EA1D21A}" destId="{40A201F3-CC4D-442A-890D-3E8A48CE49C0}" srcOrd="1" destOrd="0" presId="urn:microsoft.com/office/officeart/2018/5/layout/IconCircleLabelList"/>
    <dgm:cxn modelId="{52EAD9DE-ECAD-4CC4-AEBE-A42E649598DB}" type="presParOf" srcId="{1E6D73F0-120B-49DC-9E9C-0D8E7EA1D21A}" destId="{F9253BA1-06A2-4A09-A059-DC798BDAD389}" srcOrd="2" destOrd="0" presId="urn:microsoft.com/office/officeart/2018/5/layout/IconCircleLabelList"/>
    <dgm:cxn modelId="{E7F5CC6E-28D4-4018-BB2E-7FE897986106}" type="presParOf" srcId="{1E6D73F0-120B-49DC-9E9C-0D8E7EA1D21A}" destId="{0C7D6D0A-FA84-4ECF-B847-77CFF593A230}" srcOrd="3" destOrd="0" presId="urn:microsoft.com/office/officeart/2018/5/layout/IconCircleLabelList"/>
    <dgm:cxn modelId="{FCA3CA36-7B5C-4D49-AF74-9D8D8DBCB29A}" type="presParOf" srcId="{0D24D75F-75F1-474A-8FC4-03A99D16E02A}" destId="{916230FE-E41C-443D-AB5F-8F09D37E46CE}" srcOrd="1" destOrd="0" presId="urn:microsoft.com/office/officeart/2018/5/layout/IconCircleLabelList"/>
    <dgm:cxn modelId="{F094A131-6F70-4C4C-ACAA-C9024E446CDF}" type="presParOf" srcId="{0D24D75F-75F1-474A-8FC4-03A99D16E02A}" destId="{6749DD6B-E39B-4486-828A-78AD8BDAC03C}" srcOrd="2" destOrd="0" presId="urn:microsoft.com/office/officeart/2018/5/layout/IconCircleLabelList"/>
    <dgm:cxn modelId="{3E446D5E-10DA-46A9-BA60-F8686B12F21E}" type="presParOf" srcId="{6749DD6B-E39B-4486-828A-78AD8BDAC03C}" destId="{9B9371F0-007F-4009-981A-3337096FBFD1}" srcOrd="0" destOrd="0" presId="urn:microsoft.com/office/officeart/2018/5/layout/IconCircleLabelList"/>
    <dgm:cxn modelId="{754849CD-1230-495C-95A6-FF1B9E9079B1}" type="presParOf" srcId="{6749DD6B-E39B-4486-828A-78AD8BDAC03C}" destId="{D96D5F90-FA49-4FB2-8D35-14D06D0088D0}" srcOrd="1" destOrd="0" presId="urn:microsoft.com/office/officeart/2018/5/layout/IconCircleLabelList"/>
    <dgm:cxn modelId="{44216A37-8103-46EF-9FF9-BD14E0C7CBE5}" type="presParOf" srcId="{6749DD6B-E39B-4486-828A-78AD8BDAC03C}" destId="{E84079D4-E336-44FA-8FE1-B6C2D5D1791B}" srcOrd="2" destOrd="0" presId="urn:microsoft.com/office/officeart/2018/5/layout/IconCircleLabelList"/>
    <dgm:cxn modelId="{C223D41F-6F64-496C-ABBA-AE5CDC8A731A}" type="presParOf" srcId="{6749DD6B-E39B-4486-828A-78AD8BDAC03C}" destId="{F1D69515-4BFE-4C34-9884-4084FF2DDFA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41D3925-8584-4532-A74A-102DD335F166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de-DE"/>
        </a:p>
      </dgm:t>
    </dgm:pt>
    <dgm:pt modelId="{A34EA56F-376D-4BD8-9774-479909465D14}">
      <dgm:prSet phldrT="[Text]"/>
      <dgm:spPr/>
      <dgm:t>
        <a:bodyPr/>
        <a:lstStyle/>
        <a:p>
          <a:r>
            <a:rPr lang="de-DE" dirty="0"/>
            <a:t>Auto</a:t>
          </a:r>
        </a:p>
      </dgm:t>
    </dgm:pt>
    <dgm:pt modelId="{907A89AB-52E5-4A0E-93BC-756ED8513193}" type="parTrans" cxnId="{A30270F5-9060-403C-8D33-1258D0F55A40}">
      <dgm:prSet/>
      <dgm:spPr/>
      <dgm:t>
        <a:bodyPr/>
        <a:lstStyle/>
        <a:p>
          <a:endParaRPr lang="de-DE"/>
        </a:p>
      </dgm:t>
    </dgm:pt>
    <dgm:pt modelId="{DD096A2E-2D3C-449A-836B-7022E6EF7CE7}" type="sibTrans" cxnId="{A30270F5-9060-403C-8D33-1258D0F55A40}">
      <dgm:prSet/>
      <dgm:spPr/>
      <dgm:t>
        <a:bodyPr/>
        <a:lstStyle/>
        <a:p>
          <a:r>
            <a:rPr lang="de-DE" dirty="0"/>
            <a:t>Properties and Methods </a:t>
          </a:r>
          <a:r>
            <a:rPr lang="de-DE" dirty="0" err="1"/>
            <a:t>for</a:t>
          </a:r>
          <a:r>
            <a:rPr lang="de-DE" dirty="0"/>
            <a:t> „Auto“</a:t>
          </a:r>
        </a:p>
      </dgm:t>
    </dgm:pt>
    <dgm:pt modelId="{938B4371-01F9-4AF1-936A-41811F0001A9}">
      <dgm:prSet phldrT="[Text]"/>
      <dgm:spPr/>
      <dgm:t>
        <a:bodyPr/>
        <a:lstStyle/>
        <a:p>
          <a:r>
            <a:rPr lang="de-DE" dirty="0"/>
            <a:t>Benziner</a:t>
          </a:r>
        </a:p>
      </dgm:t>
    </dgm:pt>
    <dgm:pt modelId="{D1400A0C-2744-412D-A99B-13E187187AA5}" type="parTrans" cxnId="{019DD633-94A2-436B-A2A4-FC0BE422CC7E}">
      <dgm:prSet/>
      <dgm:spPr/>
      <dgm:t>
        <a:bodyPr/>
        <a:lstStyle/>
        <a:p>
          <a:endParaRPr lang="de-DE"/>
        </a:p>
      </dgm:t>
    </dgm:pt>
    <dgm:pt modelId="{96872FD0-71E4-436E-A410-9F2A06CDFBE1}" type="sibTrans" cxnId="{019DD633-94A2-436B-A2A4-FC0BE422CC7E}">
      <dgm:prSet/>
      <dgm:spPr/>
      <dgm:t>
        <a:bodyPr/>
        <a:lstStyle/>
        <a:p>
          <a:r>
            <a:rPr lang="de-DE" dirty="0"/>
            <a:t>Properties and Methods </a:t>
          </a:r>
          <a:r>
            <a:rPr lang="de-DE" dirty="0" err="1"/>
            <a:t>for</a:t>
          </a:r>
          <a:r>
            <a:rPr lang="de-DE" dirty="0"/>
            <a:t> „Benziner“</a:t>
          </a:r>
        </a:p>
      </dgm:t>
    </dgm:pt>
    <dgm:pt modelId="{38CF213E-5078-47C6-B4D2-C02C1517BB22}">
      <dgm:prSet phldrT="[Text]"/>
      <dgm:spPr/>
      <dgm:t>
        <a:bodyPr/>
        <a:lstStyle/>
        <a:p>
          <a:r>
            <a:rPr lang="de-DE" dirty="0"/>
            <a:t>Elektrisch</a:t>
          </a:r>
        </a:p>
      </dgm:t>
    </dgm:pt>
    <dgm:pt modelId="{08454CA1-0415-441E-9C91-4E46CE530AEE}" type="parTrans" cxnId="{842ED9BC-6352-42AE-96B3-60E2F7A6C728}">
      <dgm:prSet/>
      <dgm:spPr/>
      <dgm:t>
        <a:bodyPr/>
        <a:lstStyle/>
        <a:p>
          <a:endParaRPr lang="de-DE"/>
        </a:p>
      </dgm:t>
    </dgm:pt>
    <dgm:pt modelId="{DA2648D1-7F1F-4537-8ED1-318C3E5319D8}" type="sibTrans" cxnId="{842ED9BC-6352-42AE-96B3-60E2F7A6C728}">
      <dgm:prSet/>
      <dgm:spPr/>
      <dgm:t>
        <a:bodyPr/>
        <a:lstStyle/>
        <a:p>
          <a:r>
            <a:rPr lang="de-DE" dirty="0"/>
            <a:t>Properties and Methods </a:t>
          </a:r>
          <a:r>
            <a:rPr lang="de-DE" dirty="0" err="1"/>
            <a:t>for</a:t>
          </a:r>
          <a:r>
            <a:rPr lang="de-DE" dirty="0"/>
            <a:t> „Elektrisch“</a:t>
          </a:r>
        </a:p>
      </dgm:t>
    </dgm:pt>
    <dgm:pt modelId="{804573BD-EBAF-4271-8EED-159ECDFBFCC5}" type="pres">
      <dgm:prSet presAssocID="{C41D3925-8584-4532-A74A-102DD335F1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9933040-6ED2-4902-8725-90A926541F41}" type="pres">
      <dgm:prSet presAssocID="{A34EA56F-376D-4BD8-9774-479909465D14}" presName="hierRoot1" presStyleCnt="0">
        <dgm:presLayoutVars>
          <dgm:hierBranch val="init"/>
        </dgm:presLayoutVars>
      </dgm:prSet>
      <dgm:spPr/>
    </dgm:pt>
    <dgm:pt modelId="{6FFFB32E-9BB5-4AAC-9989-A651CDE09E51}" type="pres">
      <dgm:prSet presAssocID="{A34EA56F-376D-4BD8-9774-479909465D14}" presName="rootComposite1" presStyleCnt="0"/>
      <dgm:spPr/>
    </dgm:pt>
    <dgm:pt modelId="{8F9FC3E4-E95F-43AA-9B95-84A6DDCF2529}" type="pres">
      <dgm:prSet presAssocID="{A34EA56F-376D-4BD8-9774-479909465D14}" presName="rootText1" presStyleLbl="node0" presStyleIdx="0" presStyleCnt="1">
        <dgm:presLayoutVars>
          <dgm:chMax/>
          <dgm:chPref val="3"/>
        </dgm:presLayoutVars>
      </dgm:prSet>
      <dgm:spPr/>
    </dgm:pt>
    <dgm:pt modelId="{33A6146D-7C4A-4D7E-9A42-01153C254A24}" type="pres">
      <dgm:prSet presAssocID="{A34EA56F-376D-4BD8-9774-479909465D14}" presName="titleText1" presStyleLbl="fgAcc0" presStyleIdx="0" presStyleCnt="1">
        <dgm:presLayoutVars>
          <dgm:chMax val="0"/>
          <dgm:chPref val="0"/>
        </dgm:presLayoutVars>
      </dgm:prSet>
      <dgm:spPr/>
    </dgm:pt>
    <dgm:pt modelId="{2A968868-C2F9-4A55-A3B6-CBBE222CF8EF}" type="pres">
      <dgm:prSet presAssocID="{A34EA56F-376D-4BD8-9774-479909465D14}" presName="rootConnector1" presStyleLbl="node1" presStyleIdx="0" presStyleCnt="2"/>
      <dgm:spPr/>
    </dgm:pt>
    <dgm:pt modelId="{B949D679-A6AA-4EC4-BB33-6C57B7BA2160}" type="pres">
      <dgm:prSet presAssocID="{A34EA56F-376D-4BD8-9774-479909465D14}" presName="hierChild2" presStyleCnt="0"/>
      <dgm:spPr/>
    </dgm:pt>
    <dgm:pt modelId="{45F8BC1E-1B5D-4A6A-972C-CB3452B9E9F3}" type="pres">
      <dgm:prSet presAssocID="{D1400A0C-2744-412D-A99B-13E187187AA5}" presName="Name37" presStyleLbl="parChTrans1D2" presStyleIdx="0" presStyleCnt="2"/>
      <dgm:spPr/>
    </dgm:pt>
    <dgm:pt modelId="{0F7B9AE5-B97F-4A10-B0EB-F3D570509FFA}" type="pres">
      <dgm:prSet presAssocID="{938B4371-01F9-4AF1-936A-41811F0001A9}" presName="hierRoot2" presStyleCnt="0">
        <dgm:presLayoutVars>
          <dgm:hierBranch val="init"/>
        </dgm:presLayoutVars>
      </dgm:prSet>
      <dgm:spPr/>
    </dgm:pt>
    <dgm:pt modelId="{5EB08AB2-9E45-42A5-B925-DB699943D833}" type="pres">
      <dgm:prSet presAssocID="{938B4371-01F9-4AF1-936A-41811F0001A9}" presName="rootComposite" presStyleCnt="0"/>
      <dgm:spPr/>
    </dgm:pt>
    <dgm:pt modelId="{69557290-A8C1-402F-8A59-B66F281A9D08}" type="pres">
      <dgm:prSet presAssocID="{938B4371-01F9-4AF1-936A-41811F0001A9}" presName="rootText" presStyleLbl="node1" presStyleIdx="0" presStyleCnt="2">
        <dgm:presLayoutVars>
          <dgm:chMax/>
          <dgm:chPref val="3"/>
        </dgm:presLayoutVars>
      </dgm:prSet>
      <dgm:spPr/>
    </dgm:pt>
    <dgm:pt modelId="{A5EC1FC4-BE7C-4FF2-838A-8E84BCF01736}" type="pres">
      <dgm:prSet presAssocID="{938B4371-01F9-4AF1-936A-41811F0001A9}" presName="titleText2" presStyleLbl="fgAcc1" presStyleIdx="0" presStyleCnt="2">
        <dgm:presLayoutVars>
          <dgm:chMax val="0"/>
          <dgm:chPref val="0"/>
        </dgm:presLayoutVars>
      </dgm:prSet>
      <dgm:spPr/>
    </dgm:pt>
    <dgm:pt modelId="{A88F54DF-1023-4B79-AE5A-8A5409325919}" type="pres">
      <dgm:prSet presAssocID="{938B4371-01F9-4AF1-936A-41811F0001A9}" presName="rootConnector" presStyleLbl="node2" presStyleIdx="0" presStyleCnt="0"/>
      <dgm:spPr/>
    </dgm:pt>
    <dgm:pt modelId="{1DCC078A-FFFF-41EB-9107-844923A3A697}" type="pres">
      <dgm:prSet presAssocID="{938B4371-01F9-4AF1-936A-41811F0001A9}" presName="hierChild4" presStyleCnt="0"/>
      <dgm:spPr/>
    </dgm:pt>
    <dgm:pt modelId="{30E130D9-08A7-4389-A1D4-E9E6D1112040}" type="pres">
      <dgm:prSet presAssocID="{938B4371-01F9-4AF1-936A-41811F0001A9}" presName="hierChild5" presStyleCnt="0"/>
      <dgm:spPr/>
    </dgm:pt>
    <dgm:pt modelId="{EA95614F-225B-4C99-98C4-5537D47C004E}" type="pres">
      <dgm:prSet presAssocID="{08454CA1-0415-441E-9C91-4E46CE530AEE}" presName="Name37" presStyleLbl="parChTrans1D2" presStyleIdx="1" presStyleCnt="2"/>
      <dgm:spPr/>
    </dgm:pt>
    <dgm:pt modelId="{3E92419B-5CF3-4392-A2F8-121787C5DE56}" type="pres">
      <dgm:prSet presAssocID="{38CF213E-5078-47C6-B4D2-C02C1517BB22}" presName="hierRoot2" presStyleCnt="0">
        <dgm:presLayoutVars>
          <dgm:hierBranch val="init"/>
        </dgm:presLayoutVars>
      </dgm:prSet>
      <dgm:spPr/>
    </dgm:pt>
    <dgm:pt modelId="{B48D0443-8105-4CCA-B0AE-6577E752164A}" type="pres">
      <dgm:prSet presAssocID="{38CF213E-5078-47C6-B4D2-C02C1517BB22}" presName="rootComposite" presStyleCnt="0"/>
      <dgm:spPr/>
    </dgm:pt>
    <dgm:pt modelId="{9A32F4C0-75F7-4EC9-83D6-9D98AF8F2E2B}" type="pres">
      <dgm:prSet presAssocID="{38CF213E-5078-47C6-B4D2-C02C1517BB22}" presName="rootText" presStyleLbl="node1" presStyleIdx="1" presStyleCnt="2">
        <dgm:presLayoutVars>
          <dgm:chMax/>
          <dgm:chPref val="3"/>
        </dgm:presLayoutVars>
      </dgm:prSet>
      <dgm:spPr/>
    </dgm:pt>
    <dgm:pt modelId="{5BEA247A-F1CA-4B74-8806-20AB761FE11F}" type="pres">
      <dgm:prSet presAssocID="{38CF213E-5078-47C6-B4D2-C02C1517BB22}" presName="titleText2" presStyleLbl="fgAcc1" presStyleIdx="1" presStyleCnt="2">
        <dgm:presLayoutVars>
          <dgm:chMax val="0"/>
          <dgm:chPref val="0"/>
        </dgm:presLayoutVars>
      </dgm:prSet>
      <dgm:spPr/>
    </dgm:pt>
    <dgm:pt modelId="{0BBA73EF-35DA-436A-AF72-E844E304CAC6}" type="pres">
      <dgm:prSet presAssocID="{38CF213E-5078-47C6-B4D2-C02C1517BB22}" presName="rootConnector" presStyleLbl="node2" presStyleIdx="0" presStyleCnt="0"/>
      <dgm:spPr/>
    </dgm:pt>
    <dgm:pt modelId="{AA354C66-58E1-4B7F-A982-0DB7CB31110E}" type="pres">
      <dgm:prSet presAssocID="{38CF213E-5078-47C6-B4D2-C02C1517BB22}" presName="hierChild4" presStyleCnt="0"/>
      <dgm:spPr/>
    </dgm:pt>
    <dgm:pt modelId="{7EC84D25-567D-490F-924A-BF627D84D5B5}" type="pres">
      <dgm:prSet presAssocID="{38CF213E-5078-47C6-B4D2-C02C1517BB22}" presName="hierChild5" presStyleCnt="0"/>
      <dgm:spPr/>
    </dgm:pt>
    <dgm:pt modelId="{F32CD6D3-0048-437F-B719-B4BF8913F9D4}" type="pres">
      <dgm:prSet presAssocID="{A34EA56F-376D-4BD8-9774-479909465D14}" presName="hierChild3" presStyleCnt="0"/>
      <dgm:spPr/>
    </dgm:pt>
  </dgm:ptLst>
  <dgm:cxnLst>
    <dgm:cxn modelId="{6937B206-B965-4F47-881E-990859B43567}" type="presOf" srcId="{A34EA56F-376D-4BD8-9774-479909465D14}" destId="{2A968868-C2F9-4A55-A3B6-CBBE222CF8EF}" srcOrd="1" destOrd="0" presId="urn:microsoft.com/office/officeart/2008/layout/NameandTitleOrganizationalChart"/>
    <dgm:cxn modelId="{019DD633-94A2-436B-A2A4-FC0BE422CC7E}" srcId="{A34EA56F-376D-4BD8-9774-479909465D14}" destId="{938B4371-01F9-4AF1-936A-41811F0001A9}" srcOrd="0" destOrd="0" parTransId="{D1400A0C-2744-412D-A99B-13E187187AA5}" sibTransId="{96872FD0-71E4-436E-A410-9F2A06CDFBE1}"/>
    <dgm:cxn modelId="{8BAD6364-E534-4C3E-948D-81E2879ED8F9}" type="presOf" srcId="{DA2648D1-7F1F-4537-8ED1-318C3E5319D8}" destId="{5BEA247A-F1CA-4B74-8806-20AB761FE11F}" srcOrd="0" destOrd="0" presId="urn:microsoft.com/office/officeart/2008/layout/NameandTitleOrganizationalChart"/>
    <dgm:cxn modelId="{AF59124B-9BAD-4503-8CFC-018A5D4232AC}" type="presOf" srcId="{08454CA1-0415-441E-9C91-4E46CE530AEE}" destId="{EA95614F-225B-4C99-98C4-5537D47C004E}" srcOrd="0" destOrd="0" presId="urn:microsoft.com/office/officeart/2008/layout/NameandTitleOrganizationalChart"/>
    <dgm:cxn modelId="{7E31486D-84FB-44E1-982A-9B61139167CF}" type="presOf" srcId="{938B4371-01F9-4AF1-936A-41811F0001A9}" destId="{A88F54DF-1023-4B79-AE5A-8A5409325919}" srcOrd="1" destOrd="0" presId="urn:microsoft.com/office/officeart/2008/layout/NameandTitleOrganizationalChart"/>
    <dgm:cxn modelId="{82C45A75-8DB3-4861-AD2D-681701FBDD8D}" type="presOf" srcId="{938B4371-01F9-4AF1-936A-41811F0001A9}" destId="{69557290-A8C1-402F-8A59-B66F281A9D08}" srcOrd="0" destOrd="0" presId="urn:microsoft.com/office/officeart/2008/layout/NameandTitleOrganizationalChart"/>
    <dgm:cxn modelId="{68E95D92-E1B6-48BC-B2E4-4B64503C4C67}" type="presOf" srcId="{C41D3925-8584-4532-A74A-102DD335F166}" destId="{804573BD-EBAF-4271-8EED-159ECDFBFCC5}" srcOrd="0" destOrd="0" presId="urn:microsoft.com/office/officeart/2008/layout/NameandTitleOrganizationalChart"/>
    <dgm:cxn modelId="{D2EEEC9B-AAF8-44C1-8B14-68CA258F8FF4}" type="presOf" srcId="{38CF213E-5078-47C6-B4D2-C02C1517BB22}" destId="{0BBA73EF-35DA-436A-AF72-E844E304CAC6}" srcOrd="1" destOrd="0" presId="urn:microsoft.com/office/officeart/2008/layout/NameandTitleOrganizationalChart"/>
    <dgm:cxn modelId="{842ED9BC-6352-42AE-96B3-60E2F7A6C728}" srcId="{A34EA56F-376D-4BD8-9774-479909465D14}" destId="{38CF213E-5078-47C6-B4D2-C02C1517BB22}" srcOrd="1" destOrd="0" parTransId="{08454CA1-0415-441E-9C91-4E46CE530AEE}" sibTransId="{DA2648D1-7F1F-4537-8ED1-318C3E5319D8}"/>
    <dgm:cxn modelId="{2E421BD4-EEA2-4D37-B00F-4AF1AB903062}" type="presOf" srcId="{A34EA56F-376D-4BD8-9774-479909465D14}" destId="{8F9FC3E4-E95F-43AA-9B95-84A6DDCF2529}" srcOrd="0" destOrd="0" presId="urn:microsoft.com/office/officeart/2008/layout/NameandTitleOrganizationalChart"/>
    <dgm:cxn modelId="{C96DF7D5-B3AC-4DC7-AFB4-68EAAE5C4166}" type="presOf" srcId="{DD096A2E-2D3C-449A-836B-7022E6EF7CE7}" destId="{33A6146D-7C4A-4D7E-9A42-01153C254A24}" srcOrd="0" destOrd="0" presId="urn:microsoft.com/office/officeart/2008/layout/NameandTitleOrganizationalChart"/>
    <dgm:cxn modelId="{A88E8DDB-2AD2-4108-AEAD-4527732E10CB}" type="presOf" srcId="{38CF213E-5078-47C6-B4D2-C02C1517BB22}" destId="{9A32F4C0-75F7-4EC9-83D6-9D98AF8F2E2B}" srcOrd="0" destOrd="0" presId="urn:microsoft.com/office/officeart/2008/layout/NameandTitleOrganizationalChart"/>
    <dgm:cxn modelId="{2DA562EF-5088-4862-B997-7549C81D3025}" type="presOf" srcId="{96872FD0-71E4-436E-A410-9F2A06CDFBE1}" destId="{A5EC1FC4-BE7C-4FF2-838A-8E84BCF01736}" srcOrd="0" destOrd="0" presId="urn:microsoft.com/office/officeart/2008/layout/NameandTitleOrganizationalChart"/>
    <dgm:cxn modelId="{A30270F5-9060-403C-8D33-1258D0F55A40}" srcId="{C41D3925-8584-4532-A74A-102DD335F166}" destId="{A34EA56F-376D-4BD8-9774-479909465D14}" srcOrd="0" destOrd="0" parTransId="{907A89AB-52E5-4A0E-93BC-756ED8513193}" sibTransId="{DD096A2E-2D3C-449A-836B-7022E6EF7CE7}"/>
    <dgm:cxn modelId="{E6992BFC-200E-44C4-98FC-7AE51F9DB4D8}" type="presOf" srcId="{D1400A0C-2744-412D-A99B-13E187187AA5}" destId="{45F8BC1E-1B5D-4A6A-972C-CB3452B9E9F3}" srcOrd="0" destOrd="0" presId="urn:microsoft.com/office/officeart/2008/layout/NameandTitleOrganizationalChart"/>
    <dgm:cxn modelId="{61E3647D-F8DD-455D-BAA3-F72D044738BA}" type="presParOf" srcId="{804573BD-EBAF-4271-8EED-159ECDFBFCC5}" destId="{E9933040-6ED2-4902-8725-90A926541F41}" srcOrd="0" destOrd="0" presId="urn:microsoft.com/office/officeart/2008/layout/NameandTitleOrganizationalChart"/>
    <dgm:cxn modelId="{EA8B7D96-2343-472B-875E-F8362F5BEE20}" type="presParOf" srcId="{E9933040-6ED2-4902-8725-90A926541F41}" destId="{6FFFB32E-9BB5-4AAC-9989-A651CDE09E51}" srcOrd="0" destOrd="0" presId="urn:microsoft.com/office/officeart/2008/layout/NameandTitleOrganizationalChart"/>
    <dgm:cxn modelId="{E96AFA80-EB45-47D4-9000-0B6DD4AA8A2E}" type="presParOf" srcId="{6FFFB32E-9BB5-4AAC-9989-A651CDE09E51}" destId="{8F9FC3E4-E95F-43AA-9B95-84A6DDCF2529}" srcOrd="0" destOrd="0" presId="urn:microsoft.com/office/officeart/2008/layout/NameandTitleOrganizationalChart"/>
    <dgm:cxn modelId="{470B8C0B-DD9C-4F88-AC7E-4117BA9CB201}" type="presParOf" srcId="{6FFFB32E-9BB5-4AAC-9989-A651CDE09E51}" destId="{33A6146D-7C4A-4D7E-9A42-01153C254A24}" srcOrd="1" destOrd="0" presId="urn:microsoft.com/office/officeart/2008/layout/NameandTitleOrganizationalChart"/>
    <dgm:cxn modelId="{EA0D3F2A-0C85-42D3-9720-06895B2DBDF5}" type="presParOf" srcId="{6FFFB32E-9BB5-4AAC-9989-A651CDE09E51}" destId="{2A968868-C2F9-4A55-A3B6-CBBE222CF8EF}" srcOrd="2" destOrd="0" presId="urn:microsoft.com/office/officeart/2008/layout/NameandTitleOrganizationalChart"/>
    <dgm:cxn modelId="{870BDD5C-1796-448D-9D43-6FA858E6FBA8}" type="presParOf" srcId="{E9933040-6ED2-4902-8725-90A926541F41}" destId="{B949D679-A6AA-4EC4-BB33-6C57B7BA2160}" srcOrd="1" destOrd="0" presId="urn:microsoft.com/office/officeart/2008/layout/NameandTitleOrganizationalChart"/>
    <dgm:cxn modelId="{F63B61CE-5232-439B-B221-47A5FA83826A}" type="presParOf" srcId="{B949D679-A6AA-4EC4-BB33-6C57B7BA2160}" destId="{45F8BC1E-1B5D-4A6A-972C-CB3452B9E9F3}" srcOrd="0" destOrd="0" presId="urn:microsoft.com/office/officeart/2008/layout/NameandTitleOrganizationalChart"/>
    <dgm:cxn modelId="{EE2391E2-7857-407D-BA09-B11551ACF68D}" type="presParOf" srcId="{B949D679-A6AA-4EC4-BB33-6C57B7BA2160}" destId="{0F7B9AE5-B97F-4A10-B0EB-F3D570509FFA}" srcOrd="1" destOrd="0" presId="urn:microsoft.com/office/officeart/2008/layout/NameandTitleOrganizationalChart"/>
    <dgm:cxn modelId="{73880454-874D-4172-99C5-9A9E702A4768}" type="presParOf" srcId="{0F7B9AE5-B97F-4A10-B0EB-F3D570509FFA}" destId="{5EB08AB2-9E45-42A5-B925-DB699943D833}" srcOrd="0" destOrd="0" presId="urn:microsoft.com/office/officeart/2008/layout/NameandTitleOrganizationalChart"/>
    <dgm:cxn modelId="{EA70996E-A5AD-4655-9DB8-4B73255F41AD}" type="presParOf" srcId="{5EB08AB2-9E45-42A5-B925-DB699943D833}" destId="{69557290-A8C1-402F-8A59-B66F281A9D08}" srcOrd="0" destOrd="0" presId="urn:microsoft.com/office/officeart/2008/layout/NameandTitleOrganizationalChart"/>
    <dgm:cxn modelId="{9D3E1E6B-19AE-4C87-B6D9-198EF1B9E8B9}" type="presParOf" srcId="{5EB08AB2-9E45-42A5-B925-DB699943D833}" destId="{A5EC1FC4-BE7C-4FF2-838A-8E84BCF01736}" srcOrd="1" destOrd="0" presId="urn:microsoft.com/office/officeart/2008/layout/NameandTitleOrganizationalChart"/>
    <dgm:cxn modelId="{663C90F0-8B19-4E74-A66D-8BF194753D22}" type="presParOf" srcId="{5EB08AB2-9E45-42A5-B925-DB699943D833}" destId="{A88F54DF-1023-4B79-AE5A-8A5409325919}" srcOrd="2" destOrd="0" presId="urn:microsoft.com/office/officeart/2008/layout/NameandTitleOrganizationalChart"/>
    <dgm:cxn modelId="{F5C1E664-E64D-433E-840E-1683EBBCC16C}" type="presParOf" srcId="{0F7B9AE5-B97F-4A10-B0EB-F3D570509FFA}" destId="{1DCC078A-FFFF-41EB-9107-844923A3A697}" srcOrd="1" destOrd="0" presId="urn:microsoft.com/office/officeart/2008/layout/NameandTitleOrganizationalChart"/>
    <dgm:cxn modelId="{797F4ABF-4800-4F9D-B65D-A3BB66092147}" type="presParOf" srcId="{0F7B9AE5-B97F-4A10-B0EB-F3D570509FFA}" destId="{30E130D9-08A7-4389-A1D4-E9E6D1112040}" srcOrd="2" destOrd="0" presId="urn:microsoft.com/office/officeart/2008/layout/NameandTitleOrganizationalChart"/>
    <dgm:cxn modelId="{3E63CECB-DE60-4AC2-BB05-1493E56BE68C}" type="presParOf" srcId="{B949D679-A6AA-4EC4-BB33-6C57B7BA2160}" destId="{EA95614F-225B-4C99-98C4-5537D47C004E}" srcOrd="2" destOrd="0" presId="urn:microsoft.com/office/officeart/2008/layout/NameandTitleOrganizationalChart"/>
    <dgm:cxn modelId="{B0E0FEC3-1897-45AA-A407-2ABA986A9FE3}" type="presParOf" srcId="{B949D679-A6AA-4EC4-BB33-6C57B7BA2160}" destId="{3E92419B-5CF3-4392-A2F8-121787C5DE56}" srcOrd="3" destOrd="0" presId="urn:microsoft.com/office/officeart/2008/layout/NameandTitleOrganizationalChart"/>
    <dgm:cxn modelId="{1E82BA76-9024-43F3-9E1A-851B050CC51E}" type="presParOf" srcId="{3E92419B-5CF3-4392-A2F8-121787C5DE56}" destId="{B48D0443-8105-4CCA-B0AE-6577E752164A}" srcOrd="0" destOrd="0" presId="urn:microsoft.com/office/officeart/2008/layout/NameandTitleOrganizationalChart"/>
    <dgm:cxn modelId="{76A33D82-86A7-410B-AA73-2F93458A436A}" type="presParOf" srcId="{B48D0443-8105-4CCA-B0AE-6577E752164A}" destId="{9A32F4C0-75F7-4EC9-83D6-9D98AF8F2E2B}" srcOrd="0" destOrd="0" presId="urn:microsoft.com/office/officeart/2008/layout/NameandTitleOrganizationalChart"/>
    <dgm:cxn modelId="{01240E08-52AE-46A9-A7E0-0BAA5F9B953D}" type="presParOf" srcId="{B48D0443-8105-4CCA-B0AE-6577E752164A}" destId="{5BEA247A-F1CA-4B74-8806-20AB761FE11F}" srcOrd="1" destOrd="0" presId="urn:microsoft.com/office/officeart/2008/layout/NameandTitleOrganizationalChart"/>
    <dgm:cxn modelId="{B6DA2E90-88A4-42A4-BB2D-30256C539B0F}" type="presParOf" srcId="{B48D0443-8105-4CCA-B0AE-6577E752164A}" destId="{0BBA73EF-35DA-436A-AF72-E844E304CAC6}" srcOrd="2" destOrd="0" presId="urn:microsoft.com/office/officeart/2008/layout/NameandTitleOrganizationalChart"/>
    <dgm:cxn modelId="{8F0B45DB-7179-4D0F-99F4-2F9481B8C931}" type="presParOf" srcId="{3E92419B-5CF3-4392-A2F8-121787C5DE56}" destId="{AA354C66-58E1-4B7F-A982-0DB7CB31110E}" srcOrd="1" destOrd="0" presId="urn:microsoft.com/office/officeart/2008/layout/NameandTitleOrganizationalChart"/>
    <dgm:cxn modelId="{A5F39E00-D8A0-4EA8-9FC2-AEEB98887558}" type="presParOf" srcId="{3E92419B-5CF3-4392-A2F8-121787C5DE56}" destId="{7EC84D25-567D-490F-924A-BF627D84D5B5}" srcOrd="2" destOrd="0" presId="urn:microsoft.com/office/officeart/2008/layout/NameandTitleOrganizationalChart"/>
    <dgm:cxn modelId="{0DC9161B-BB4C-4702-9D53-B4BDEB392468}" type="presParOf" srcId="{E9933040-6ED2-4902-8725-90A926541F41}" destId="{F32CD6D3-0048-437F-B719-B4BF8913F9D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842A1E8-A778-4A93-92E7-B3395B2D039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E5E698E-0EA3-4B58-8535-C91F91B61D64}">
      <dgm:prSet phldrT="[Text]"/>
      <dgm:spPr/>
      <dgm:t>
        <a:bodyPr/>
        <a:lstStyle/>
        <a:p>
          <a:pPr algn="l"/>
          <a:r>
            <a:rPr lang="de-DE" b="1" dirty="0"/>
            <a:t>Auto: Methods</a:t>
          </a:r>
        </a:p>
        <a:p>
          <a:pPr algn="l"/>
          <a:r>
            <a:rPr lang="de-DE" dirty="0"/>
            <a:t>Beschleunigen () </a:t>
          </a:r>
          <a:r>
            <a:rPr lang="en-US" dirty="0"/>
            <a:t>{</a:t>
          </a:r>
          <a:endParaRPr lang="de-DE" dirty="0"/>
        </a:p>
        <a:p>
          <a:pPr algn="l"/>
          <a:r>
            <a:rPr lang="de-DE" dirty="0"/>
            <a:t>Return 10 km/s2</a:t>
          </a:r>
        </a:p>
        <a:p>
          <a:pPr algn="l"/>
          <a:r>
            <a:rPr lang="de-DE" dirty="0"/>
            <a:t>}</a:t>
          </a:r>
        </a:p>
      </dgm:t>
    </dgm:pt>
    <dgm:pt modelId="{F63E44C4-09C2-41D9-A32D-F66069F2FF60}" type="parTrans" cxnId="{43DBC598-C79F-407B-978B-5A703B80CB02}">
      <dgm:prSet/>
      <dgm:spPr/>
      <dgm:t>
        <a:bodyPr/>
        <a:lstStyle/>
        <a:p>
          <a:endParaRPr lang="de-DE"/>
        </a:p>
      </dgm:t>
    </dgm:pt>
    <dgm:pt modelId="{A4982051-7ACC-4BE2-AD6F-645E37CFB04A}" type="sibTrans" cxnId="{43DBC598-C79F-407B-978B-5A703B80CB02}">
      <dgm:prSet/>
      <dgm:spPr/>
      <dgm:t>
        <a:bodyPr/>
        <a:lstStyle/>
        <a:p>
          <a:endParaRPr lang="de-DE"/>
        </a:p>
      </dgm:t>
    </dgm:pt>
    <dgm:pt modelId="{92899D20-60E8-4518-839B-08008422A660}">
      <dgm:prSet phldrT="[Text]"/>
      <dgm:spPr/>
      <dgm:t>
        <a:bodyPr/>
        <a:lstStyle/>
        <a:p>
          <a:pPr algn="l"/>
          <a:r>
            <a:rPr lang="de-DE" b="1" dirty="0"/>
            <a:t>Elektrisch: Methods</a:t>
          </a:r>
        </a:p>
        <a:p>
          <a:pPr algn="l"/>
          <a:r>
            <a:rPr lang="de-DE" dirty="0"/>
            <a:t>Beschleunigen(</a:t>
          </a:r>
          <a:r>
            <a:rPr lang="de-DE" dirty="0" err="1"/>
            <a:t>faktor</a:t>
          </a:r>
          <a:r>
            <a:rPr lang="de-DE" dirty="0"/>
            <a:t>) {</a:t>
          </a:r>
        </a:p>
        <a:p>
          <a:pPr algn="l"/>
          <a:r>
            <a:rPr lang="de-DE" dirty="0"/>
            <a:t>Return Beschleunigen() * </a:t>
          </a:r>
          <a:r>
            <a:rPr lang="de-DE" dirty="0" err="1"/>
            <a:t>faktor</a:t>
          </a:r>
          <a:endParaRPr lang="de-DE" dirty="0"/>
        </a:p>
        <a:p>
          <a:pPr algn="l"/>
          <a:r>
            <a:rPr lang="de-DE" dirty="0"/>
            <a:t>}</a:t>
          </a:r>
        </a:p>
      </dgm:t>
    </dgm:pt>
    <dgm:pt modelId="{3F4EBC85-0440-455A-B322-E687150053C9}" type="parTrans" cxnId="{A31FB6C6-A571-4210-A4C9-69E9F634A312}">
      <dgm:prSet/>
      <dgm:spPr/>
      <dgm:t>
        <a:bodyPr/>
        <a:lstStyle/>
        <a:p>
          <a:endParaRPr lang="de-DE"/>
        </a:p>
      </dgm:t>
    </dgm:pt>
    <dgm:pt modelId="{54D28155-7AD8-46FC-BB78-E689988B03A6}" type="sibTrans" cxnId="{A31FB6C6-A571-4210-A4C9-69E9F634A312}">
      <dgm:prSet/>
      <dgm:spPr/>
      <dgm:t>
        <a:bodyPr/>
        <a:lstStyle/>
        <a:p>
          <a:endParaRPr lang="de-DE"/>
        </a:p>
      </dgm:t>
    </dgm:pt>
    <dgm:pt modelId="{A3D8FCD2-B6B6-4292-8535-54A30C3AE740}" type="pres">
      <dgm:prSet presAssocID="{0842A1E8-A778-4A93-92E7-B3395B2D039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989C8A4-30C8-43BD-A43E-58E58CE5EA52}" type="pres">
      <dgm:prSet presAssocID="{FE5E698E-0EA3-4B58-8535-C91F91B61D64}" presName="hierRoot1" presStyleCnt="0"/>
      <dgm:spPr/>
    </dgm:pt>
    <dgm:pt modelId="{A4A4BDD0-B40D-4A1E-AB3F-CF1A11F5D6E1}" type="pres">
      <dgm:prSet presAssocID="{FE5E698E-0EA3-4B58-8535-C91F91B61D64}" presName="composite" presStyleCnt="0"/>
      <dgm:spPr/>
    </dgm:pt>
    <dgm:pt modelId="{D7BDB663-0972-42EF-BB7F-B21A16E63683}" type="pres">
      <dgm:prSet presAssocID="{FE5E698E-0EA3-4B58-8535-C91F91B61D64}" presName="background" presStyleLbl="node0" presStyleIdx="0" presStyleCnt="1"/>
      <dgm:spPr/>
    </dgm:pt>
    <dgm:pt modelId="{707C2732-98A0-4C0B-9FF6-ABB44C05D8B4}" type="pres">
      <dgm:prSet presAssocID="{FE5E698E-0EA3-4B58-8535-C91F91B61D64}" presName="text" presStyleLbl="fgAcc0" presStyleIdx="0" presStyleCnt="1" custLinFactNeighborX="-383">
        <dgm:presLayoutVars>
          <dgm:chPref val="3"/>
        </dgm:presLayoutVars>
      </dgm:prSet>
      <dgm:spPr/>
    </dgm:pt>
    <dgm:pt modelId="{09CC3A69-3581-4813-9DF8-54AFEDD89E87}" type="pres">
      <dgm:prSet presAssocID="{FE5E698E-0EA3-4B58-8535-C91F91B61D64}" presName="hierChild2" presStyleCnt="0"/>
      <dgm:spPr/>
    </dgm:pt>
    <dgm:pt modelId="{0EDBA9F9-ACC8-4125-B962-2B4B115B8101}" type="pres">
      <dgm:prSet presAssocID="{3F4EBC85-0440-455A-B322-E687150053C9}" presName="Name10" presStyleLbl="parChTrans1D2" presStyleIdx="0" presStyleCnt="1"/>
      <dgm:spPr/>
    </dgm:pt>
    <dgm:pt modelId="{64F66565-BE96-45FE-9AC8-29FD6966DF0B}" type="pres">
      <dgm:prSet presAssocID="{92899D20-60E8-4518-839B-08008422A660}" presName="hierRoot2" presStyleCnt="0"/>
      <dgm:spPr/>
    </dgm:pt>
    <dgm:pt modelId="{705436BF-A7C4-4E75-A366-9B803CD23B53}" type="pres">
      <dgm:prSet presAssocID="{92899D20-60E8-4518-839B-08008422A660}" presName="composite2" presStyleCnt="0"/>
      <dgm:spPr/>
    </dgm:pt>
    <dgm:pt modelId="{2DC4E15D-54DB-4F1C-B299-CE38D6763966}" type="pres">
      <dgm:prSet presAssocID="{92899D20-60E8-4518-839B-08008422A660}" presName="background2" presStyleLbl="node2" presStyleIdx="0" presStyleCnt="1"/>
      <dgm:spPr/>
    </dgm:pt>
    <dgm:pt modelId="{1C1564D9-80FB-43C5-BDF3-646C442C19F3}" type="pres">
      <dgm:prSet presAssocID="{92899D20-60E8-4518-839B-08008422A660}" presName="text2" presStyleLbl="fgAcc2" presStyleIdx="0" presStyleCnt="1">
        <dgm:presLayoutVars>
          <dgm:chPref val="3"/>
        </dgm:presLayoutVars>
      </dgm:prSet>
      <dgm:spPr/>
    </dgm:pt>
    <dgm:pt modelId="{E2A1533B-D9BF-435D-B608-3A870DB1B9BE}" type="pres">
      <dgm:prSet presAssocID="{92899D20-60E8-4518-839B-08008422A660}" presName="hierChild3" presStyleCnt="0"/>
      <dgm:spPr/>
    </dgm:pt>
  </dgm:ptLst>
  <dgm:cxnLst>
    <dgm:cxn modelId="{8BF29E4B-C253-4089-8688-62DFC0C4B5F0}" type="presOf" srcId="{FE5E698E-0EA3-4B58-8535-C91F91B61D64}" destId="{707C2732-98A0-4C0B-9FF6-ABB44C05D8B4}" srcOrd="0" destOrd="0" presId="urn:microsoft.com/office/officeart/2005/8/layout/hierarchy1"/>
    <dgm:cxn modelId="{E74FDC7C-4919-43FD-B4E7-A0BBC5E36C34}" type="presOf" srcId="{92899D20-60E8-4518-839B-08008422A660}" destId="{1C1564D9-80FB-43C5-BDF3-646C442C19F3}" srcOrd="0" destOrd="0" presId="urn:microsoft.com/office/officeart/2005/8/layout/hierarchy1"/>
    <dgm:cxn modelId="{43DBC598-C79F-407B-978B-5A703B80CB02}" srcId="{0842A1E8-A778-4A93-92E7-B3395B2D039E}" destId="{FE5E698E-0EA3-4B58-8535-C91F91B61D64}" srcOrd="0" destOrd="0" parTransId="{F63E44C4-09C2-41D9-A32D-F66069F2FF60}" sibTransId="{A4982051-7ACC-4BE2-AD6F-645E37CFB04A}"/>
    <dgm:cxn modelId="{6B5A49A7-864D-4E6E-8409-15F291D580DB}" type="presOf" srcId="{3F4EBC85-0440-455A-B322-E687150053C9}" destId="{0EDBA9F9-ACC8-4125-B962-2B4B115B8101}" srcOrd="0" destOrd="0" presId="urn:microsoft.com/office/officeart/2005/8/layout/hierarchy1"/>
    <dgm:cxn modelId="{B1F1E6C0-7503-4541-8472-096ADE30E5A7}" type="presOf" srcId="{0842A1E8-A778-4A93-92E7-B3395B2D039E}" destId="{A3D8FCD2-B6B6-4292-8535-54A30C3AE740}" srcOrd="0" destOrd="0" presId="urn:microsoft.com/office/officeart/2005/8/layout/hierarchy1"/>
    <dgm:cxn modelId="{A31FB6C6-A571-4210-A4C9-69E9F634A312}" srcId="{FE5E698E-0EA3-4B58-8535-C91F91B61D64}" destId="{92899D20-60E8-4518-839B-08008422A660}" srcOrd="0" destOrd="0" parTransId="{3F4EBC85-0440-455A-B322-E687150053C9}" sibTransId="{54D28155-7AD8-46FC-BB78-E689988B03A6}"/>
    <dgm:cxn modelId="{08FEE87A-D1AC-4443-8DDE-590570C3CFDA}" type="presParOf" srcId="{A3D8FCD2-B6B6-4292-8535-54A30C3AE740}" destId="{3989C8A4-30C8-43BD-A43E-58E58CE5EA52}" srcOrd="0" destOrd="0" presId="urn:microsoft.com/office/officeart/2005/8/layout/hierarchy1"/>
    <dgm:cxn modelId="{13A71870-8FC2-43A3-9FA3-3CC109DD65EC}" type="presParOf" srcId="{3989C8A4-30C8-43BD-A43E-58E58CE5EA52}" destId="{A4A4BDD0-B40D-4A1E-AB3F-CF1A11F5D6E1}" srcOrd="0" destOrd="0" presId="urn:microsoft.com/office/officeart/2005/8/layout/hierarchy1"/>
    <dgm:cxn modelId="{9550A0B8-9E40-4E16-A58C-0B0864B1785D}" type="presParOf" srcId="{A4A4BDD0-B40D-4A1E-AB3F-CF1A11F5D6E1}" destId="{D7BDB663-0972-42EF-BB7F-B21A16E63683}" srcOrd="0" destOrd="0" presId="urn:microsoft.com/office/officeart/2005/8/layout/hierarchy1"/>
    <dgm:cxn modelId="{8AC75D0F-7F50-4F70-B31D-357F3346F279}" type="presParOf" srcId="{A4A4BDD0-B40D-4A1E-AB3F-CF1A11F5D6E1}" destId="{707C2732-98A0-4C0B-9FF6-ABB44C05D8B4}" srcOrd="1" destOrd="0" presId="urn:microsoft.com/office/officeart/2005/8/layout/hierarchy1"/>
    <dgm:cxn modelId="{27831C0F-A3C0-47E5-871E-71D248C3A911}" type="presParOf" srcId="{3989C8A4-30C8-43BD-A43E-58E58CE5EA52}" destId="{09CC3A69-3581-4813-9DF8-54AFEDD89E87}" srcOrd="1" destOrd="0" presId="urn:microsoft.com/office/officeart/2005/8/layout/hierarchy1"/>
    <dgm:cxn modelId="{90633250-F180-4B32-99D8-22FB537103A7}" type="presParOf" srcId="{09CC3A69-3581-4813-9DF8-54AFEDD89E87}" destId="{0EDBA9F9-ACC8-4125-B962-2B4B115B8101}" srcOrd="0" destOrd="0" presId="urn:microsoft.com/office/officeart/2005/8/layout/hierarchy1"/>
    <dgm:cxn modelId="{05D3F515-4045-4AA8-A77A-F9D1F494E40E}" type="presParOf" srcId="{09CC3A69-3581-4813-9DF8-54AFEDD89E87}" destId="{64F66565-BE96-45FE-9AC8-29FD6966DF0B}" srcOrd="1" destOrd="0" presId="urn:microsoft.com/office/officeart/2005/8/layout/hierarchy1"/>
    <dgm:cxn modelId="{1E390B9A-CF4A-46D2-9E5D-AF6C795C9680}" type="presParOf" srcId="{64F66565-BE96-45FE-9AC8-29FD6966DF0B}" destId="{705436BF-A7C4-4E75-A366-9B803CD23B53}" srcOrd="0" destOrd="0" presId="urn:microsoft.com/office/officeart/2005/8/layout/hierarchy1"/>
    <dgm:cxn modelId="{9CD1671E-6622-4222-B039-98372585E61B}" type="presParOf" srcId="{705436BF-A7C4-4E75-A366-9B803CD23B53}" destId="{2DC4E15D-54DB-4F1C-B299-CE38D6763966}" srcOrd="0" destOrd="0" presId="urn:microsoft.com/office/officeart/2005/8/layout/hierarchy1"/>
    <dgm:cxn modelId="{72C75B97-B28C-4ED7-8B56-22277D15B953}" type="presParOf" srcId="{705436BF-A7C4-4E75-A366-9B803CD23B53}" destId="{1C1564D9-80FB-43C5-BDF3-646C442C19F3}" srcOrd="1" destOrd="0" presId="urn:microsoft.com/office/officeart/2005/8/layout/hierarchy1"/>
    <dgm:cxn modelId="{7B3A70A5-1794-43A8-A41F-73B1249E91E8}" type="presParOf" srcId="{64F66565-BE96-45FE-9AC8-29FD6966DF0B}" destId="{E2A1533B-D9BF-435D-B608-3A870DB1B9B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45E241-F5E9-4C10-8E34-00DB7530126C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de-DE"/>
        </a:p>
      </dgm:t>
    </dgm:pt>
    <dgm:pt modelId="{A1088B56-7D95-4CB8-9A49-5CFDF3306DDB}">
      <dgm:prSet/>
      <dgm:spPr/>
      <dgm:t>
        <a:bodyPr/>
        <a:lstStyle/>
        <a:p>
          <a:r>
            <a:rPr lang="de-DE" baseline="0" dirty="0"/>
            <a:t>Nachteile</a:t>
          </a:r>
          <a:endParaRPr lang="de-DE" dirty="0"/>
        </a:p>
      </dgm:t>
    </dgm:pt>
    <dgm:pt modelId="{8C648435-2699-4273-96B6-40CC86D79510}" type="parTrans" cxnId="{A6387FFF-D8AE-4204-8F40-4EEF18928EDF}">
      <dgm:prSet/>
      <dgm:spPr/>
      <dgm:t>
        <a:bodyPr/>
        <a:lstStyle/>
        <a:p>
          <a:endParaRPr lang="de-DE"/>
        </a:p>
      </dgm:t>
    </dgm:pt>
    <dgm:pt modelId="{756ED498-1BE7-473C-97C3-9792C77A8CC1}" type="sibTrans" cxnId="{A6387FFF-D8AE-4204-8F40-4EEF18928EDF}">
      <dgm:prSet/>
      <dgm:spPr/>
      <dgm:t>
        <a:bodyPr/>
        <a:lstStyle/>
        <a:p>
          <a:endParaRPr lang="de-DE"/>
        </a:p>
      </dgm:t>
    </dgm:pt>
    <dgm:pt modelId="{00384EDC-B735-4E3A-8508-EF427E2995B8}">
      <dgm:prSet/>
      <dgm:spPr/>
      <dgm:t>
        <a:bodyPr/>
        <a:lstStyle/>
        <a:p>
          <a:r>
            <a:rPr lang="de-DE" dirty="0"/>
            <a:t>Liefert keine optimale Performance</a:t>
          </a:r>
        </a:p>
      </dgm:t>
    </dgm:pt>
    <dgm:pt modelId="{3776CDB4-A24B-40B1-B88B-38386AB595D9}" type="parTrans" cxnId="{C8927FEF-1B89-4D9C-95C9-694BF76F6E44}">
      <dgm:prSet/>
      <dgm:spPr/>
      <dgm:t>
        <a:bodyPr/>
        <a:lstStyle/>
        <a:p>
          <a:endParaRPr lang="de-DE"/>
        </a:p>
      </dgm:t>
    </dgm:pt>
    <dgm:pt modelId="{7A18A445-D743-467B-B195-793EB207E0DF}" type="sibTrans" cxnId="{C8927FEF-1B89-4D9C-95C9-694BF76F6E44}">
      <dgm:prSet/>
      <dgm:spPr/>
      <dgm:t>
        <a:bodyPr/>
        <a:lstStyle/>
        <a:p>
          <a:endParaRPr lang="de-DE"/>
        </a:p>
      </dgm:t>
    </dgm:pt>
    <dgm:pt modelId="{66415724-4CD2-4646-AC05-F8D41AE6A72F}">
      <dgm:prSet/>
      <dgm:spPr/>
      <dgm:t>
        <a:bodyPr/>
        <a:lstStyle/>
        <a:p>
          <a:r>
            <a:rPr lang="de-DE" baseline="0" dirty="0"/>
            <a:t>Debugging kann schwieriger sein. Testen ist aufwendiger</a:t>
          </a:r>
          <a:endParaRPr lang="de-DE" dirty="0"/>
        </a:p>
      </dgm:t>
    </dgm:pt>
    <dgm:pt modelId="{01595AF6-9DC8-40CD-90EE-DB1AA133ECF1}" type="parTrans" cxnId="{B19E19EF-B0F9-46AC-8171-887C7D14AB32}">
      <dgm:prSet/>
      <dgm:spPr/>
      <dgm:t>
        <a:bodyPr/>
        <a:lstStyle/>
        <a:p>
          <a:endParaRPr lang="de-DE"/>
        </a:p>
      </dgm:t>
    </dgm:pt>
    <dgm:pt modelId="{4BEAB783-4EAD-454C-9181-4EE6C97FBCB5}" type="sibTrans" cxnId="{B19E19EF-B0F9-46AC-8171-887C7D14AB32}">
      <dgm:prSet/>
      <dgm:spPr/>
      <dgm:t>
        <a:bodyPr/>
        <a:lstStyle/>
        <a:p>
          <a:endParaRPr lang="de-DE"/>
        </a:p>
      </dgm:t>
    </dgm:pt>
    <dgm:pt modelId="{AF8FD4D3-C95C-4BC0-B2C8-FB7088A39A1D}" type="pres">
      <dgm:prSet presAssocID="{0E45E241-F5E9-4C10-8E34-00DB7530126C}" presName="Name0" presStyleCnt="0">
        <dgm:presLayoutVars>
          <dgm:dir/>
          <dgm:animLvl val="lvl"/>
          <dgm:resizeHandles val="exact"/>
        </dgm:presLayoutVars>
      </dgm:prSet>
      <dgm:spPr/>
    </dgm:pt>
    <dgm:pt modelId="{A4DB3DAB-F632-479D-934C-229C3A42B76A}" type="pres">
      <dgm:prSet presAssocID="{A1088B56-7D95-4CB8-9A49-5CFDF3306DDB}" presName="linNode" presStyleCnt="0"/>
      <dgm:spPr/>
    </dgm:pt>
    <dgm:pt modelId="{954146B1-7A8C-44A2-BD32-533176B28D56}" type="pres">
      <dgm:prSet presAssocID="{A1088B56-7D95-4CB8-9A49-5CFDF3306DDB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3E7ED785-253A-4DFE-A88D-BCBEFC747787}" type="pres">
      <dgm:prSet presAssocID="{A1088B56-7D95-4CB8-9A49-5CFDF3306DDB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6578900F-BB81-487F-BF21-7C7B2ED714BA}" type="presOf" srcId="{0E45E241-F5E9-4C10-8E34-00DB7530126C}" destId="{AF8FD4D3-C95C-4BC0-B2C8-FB7088A39A1D}" srcOrd="0" destOrd="0" presId="urn:microsoft.com/office/officeart/2005/8/layout/vList5"/>
    <dgm:cxn modelId="{A81BF936-23E7-462E-AC9B-D400456450DF}" type="presOf" srcId="{66415724-4CD2-4646-AC05-F8D41AE6A72F}" destId="{3E7ED785-253A-4DFE-A88D-BCBEFC747787}" srcOrd="0" destOrd="1" presId="urn:microsoft.com/office/officeart/2005/8/layout/vList5"/>
    <dgm:cxn modelId="{3E43AA3D-70D8-4672-9C59-5E7086077C42}" type="presOf" srcId="{A1088B56-7D95-4CB8-9A49-5CFDF3306DDB}" destId="{954146B1-7A8C-44A2-BD32-533176B28D56}" srcOrd="0" destOrd="0" presId="urn:microsoft.com/office/officeart/2005/8/layout/vList5"/>
    <dgm:cxn modelId="{27025D4B-3A19-49E3-A5AE-45967BEC083E}" type="presOf" srcId="{00384EDC-B735-4E3A-8508-EF427E2995B8}" destId="{3E7ED785-253A-4DFE-A88D-BCBEFC747787}" srcOrd="0" destOrd="0" presId="urn:microsoft.com/office/officeart/2005/8/layout/vList5"/>
    <dgm:cxn modelId="{B19E19EF-B0F9-46AC-8171-887C7D14AB32}" srcId="{A1088B56-7D95-4CB8-9A49-5CFDF3306DDB}" destId="{66415724-4CD2-4646-AC05-F8D41AE6A72F}" srcOrd="1" destOrd="0" parTransId="{01595AF6-9DC8-40CD-90EE-DB1AA133ECF1}" sibTransId="{4BEAB783-4EAD-454C-9181-4EE6C97FBCB5}"/>
    <dgm:cxn modelId="{C8927FEF-1B89-4D9C-95C9-694BF76F6E44}" srcId="{A1088B56-7D95-4CB8-9A49-5CFDF3306DDB}" destId="{00384EDC-B735-4E3A-8508-EF427E2995B8}" srcOrd="0" destOrd="0" parTransId="{3776CDB4-A24B-40B1-B88B-38386AB595D9}" sibTransId="{7A18A445-D743-467B-B195-793EB207E0DF}"/>
    <dgm:cxn modelId="{A6387FFF-D8AE-4204-8F40-4EEF18928EDF}" srcId="{0E45E241-F5E9-4C10-8E34-00DB7530126C}" destId="{A1088B56-7D95-4CB8-9A49-5CFDF3306DDB}" srcOrd="0" destOrd="0" parTransId="{8C648435-2699-4273-96B6-40CC86D79510}" sibTransId="{756ED498-1BE7-473C-97C3-9792C77A8CC1}"/>
    <dgm:cxn modelId="{0CB09403-7C34-4771-B0D7-AD3EB948D7E8}" type="presParOf" srcId="{AF8FD4D3-C95C-4BC0-B2C8-FB7088A39A1D}" destId="{A4DB3DAB-F632-479D-934C-229C3A42B76A}" srcOrd="0" destOrd="0" presId="urn:microsoft.com/office/officeart/2005/8/layout/vList5"/>
    <dgm:cxn modelId="{1CD8A53A-D78D-4064-AD28-8AE1BA447D31}" type="presParOf" srcId="{A4DB3DAB-F632-479D-934C-229C3A42B76A}" destId="{954146B1-7A8C-44A2-BD32-533176B28D56}" srcOrd="0" destOrd="0" presId="urn:microsoft.com/office/officeart/2005/8/layout/vList5"/>
    <dgm:cxn modelId="{9FE846C3-6C6E-404C-A771-84EE31ADB186}" type="presParOf" srcId="{A4DB3DAB-F632-479D-934C-229C3A42B76A}" destId="{3E7ED785-253A-4DFE-A88D-BCBEFC74778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0ADE75A-4EC9-4412-B505-1138BFF3D6E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53D7674-3421-4A1F-ADE7-ACD47C2D6F42}">
      <dgm:prSet/>
      <dgm:spPr/>
      <dgm:t>
        <a:bodyPr/>
        <a:lstStyle/>
        <a:p>
          <a:r>
            <a:rPr lang="de-DE" baseline="0"/>
            <a:t>Eine Datenbank ist eine organisierte Sammlung von strukturierten Daten.</a:t>
          </a:r>
          <a:endParaRPr lang="en-US"/>
        </a:p>
      </dgm:t>
    </dgm:pt>
    <dgm:pt modelId="{88F80731-357A-4F8A-A9A3-97389D67A5C4}" type="parTrans" cxnId="{2D02DEBE-CAB1-4D7A-98C3-63E58E7B6DAF}">
      <dgm:prSet/>
      <dgm:spPr/>
      <dgm:t>
        <a:bodyPr/>
        <a:lstStyle/>
        <a:p>
          <a:endParaRPr lang="en-US"/>
        </a:p>
      </dgm:t>
    </dgm:pt>
    <dgm:pt modelId="{3E11AC8E-FEC5-4B50-A7DC-8B8C89EAB8BF}" type="sibTrans" cxnId="{2D02DEBE-CAB1-4D7A-98C3-63E58E7B6DAF}">
      <dgm:prSet/>
      <dgm:spPr/>
      <dgm:t>
        <a:bodyPr/>
        <a:lstStyle/>
        <a:p>
          <a:endParaRPr lang="en-US"/>
        </a:p>
      </dgm:t>
    </dgm:pt>
    <dgm:pt modelId="{1E5C489A-B495-4A63-AFE3-080793A7628F}">
      <dgm:prSet/>
      <dgm:spPr/>
      <dgm:t>
        <a:bodyPr/>
        <a:lstStyle/>
        <a:p>
          <a:r>
            <a:rPr lang="de-DE" baseline="0"/>
            <a:t>Mit Datenbanken kann man Daten effizient speichern, zugreifen und aktualisieren.</a:t>
          </a:r>
          <a:endParaRPr lang="en-US"/>
        </a:p>
      </dgm:t>
    </dgm:pt>
    <dgm:pt modelId="{3DF470DF-C9FF-40C6-9400-F3B72A939D74}" type="parTrans" cxnId="{A43984E4-5476-4062-ABBC-6E28BADA30F7}">
      <dgm:prSet/>
      <dgm:spPr/>
      <dgm:t>
        <a:bodyPr/>
        <a:lstStyle/>
        <a:p>
          <a:endParaRPr lang="en-US"/>
        </a:p>
      </dgm:t>
    </dgm:pt>
    <dgm:pt modelId="{370FA88F-BB97-45DF-BB91-101E91F7E01B}" type="sibTrans" cxnId="{A43984E4-5476-4062-ABBC-6E28BADA30F7}">
      <dgm:prSet/>
      <dgm:spPr/>
      <dgm:t>
        <a:bodyPr/>
        <a:lstStyle/>
        <a:p>
          <a:endParaRPr lang="en-US"/>
        </a:p>
      </dgm:t>
    </dgm:pt>
    <dgm:pt modelId="{94B65597-E8EF-45FA-BBDB-A1FA52758DD5}" type="pres">
      <dgm:prSet presAssocID="{30ADE75A-4EC9-4412-B505-1138BFF3D6E4}" presName="root" presStyleCnt="0">
        <dgm:presLayoutVars>
          <dgm:dir/>
          <dgm:resizeHandles val="exact"/>
        </dgm:presLayoutVars>
      </dgm:prSet>
      <dgm:spPr/>
    </dgm:pt>
    <dgm:pt modelId="{2F0B2598-137C-4439-B623-082E0A70BE50}" type="pres">
      <dgm:prSet presAssocID="{953D7674-3421-4A1F-ADE7-ACD47C2D6F42}" presName="compNode" presStyleCnt="0"/>
      <dgm:spPr/>
    </dgm:pt>
    <dgm:pt modelId="{443D5D29-5953-40B2-B05F-C56C7B2667CD}" type="pres">
      <dgm:prSet presAssocID="{953D7674-3421-4A1F-ADE7-ACD47C2D6F4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enbank"/>
        </a:ext>
      </dgm:extLst>
    </dgm:pt>
    <dgm:pt modelId="{AB29DD7B-B502-4DD9-BECB-6DC0E464BEC1}" type="pres">
      <dgm:prSet presAssocID="{953D7674-3421-4A1F-ADE7-ACD47C2D6F42}" presName="spaceRect" presStyleCnt="0"/>
      <dgm:spPr/>
    </dgm:pt>
    <dgm:pt modelId="{6D5B1FD2-3808-464B-B57A-19F11D98244A}" type="pres">
      <dgm:prSet presAssocID="{953D7674-3421-4A1F-ADE7-ACD47C2D6F42}" presName="textRect" presStyleLbl="revTx" presStyleIdx="0" presStyleCnt="2">
        <dgm:presLayoutVars>
          <dgm:chMax val="1"/>
          <dgm:chPref val="1"/>
        </dgm:presLayoutVars>
      </dgm:prSet>
      <dgm:spPr/>
    </dgm:pt>
    <dgm:pt modelId="{51A488C0-9713-4D84-BDE9-F64722AB7B45}" type="pres">
      <dgm:prSet presAssocID="{3E11AC8E-FEC5-4B50-A7DC-8B8C89EAB8BF}" presName="sibTrans" presStyleCnt="0"/>
      <dgm:spPr/>
    </dgm:pt>
    <dgm:pt modelId="{B42F9DDA-A0AE-4208-B47D-DDD6D5EF8616}" type="pres">
      <dgm:prSet presAssocID="{1E5C489A-B495-4A63-AFE3-080793A7628F}" presName="compNode" presStyleCnt="0"/>
      <dgm:spPr/>
    </dgm:pt>
    <dgm:pt modelId="{F143D7CB-4B8D-4F7F-96C6-9864C6F46921}" type="pres">
      <dgm:prSet presAssocID="{1E5C489A-B495-4A63-AFE3-080793A7628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tte"/>
        </a:ext>
      </dgm:extLst>
    </dgm:pt>
    <dgm:pt modelId="{70A79F98-E2B2-4AAD-835A-CDD8D57B076B}" type="pres">
      <dgm:prSet presAssocID="{1E5C489A-B495-4A63-AFE3-080793A7628F}" presName="spaceRect" presStyleCnt="0"/>
      <dgm:spPr/>
    </dgm:pt>
    <dgm:pt modelId="{F88CC40D-07A3-4B5F-B1DE-428F9A744B5B}" type="pres">
      <dgm:prSet presAssocID="{1E5C489A-B495-4A63-AFE3-080793A7628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CB6315D-9B0F-4884-89E7-B7CA4951C013}" type="presOf" srcId="{30ADE75A-4EC9-4412-B505-1138BFF3D6E4}" destId="{94B65597-E8EF-45FA-BBDB-A1FA52758DD5}" srcOrd="0" destOrd="0" presId="urn:microsoft.com/office/officeart/2018/2/layout/IconLabelList"/>
    <dgm:cxn modelId="{2D02DEBE-CAB1-4D7A-98C3-63E58E7B6DAF}" srcId="{30ADE75A-4EC9-4412-B505-1138BFF3D6E4}" destId="{953D7674-3421-4A1F-ADE7-ACD47C2D6F42}" srcOrd="0" destOrd="0" parTransId="{88F80731-357A-4F8A-A9A3-97389D67A5C4}" sibTransId="{3E11AC8E-FEC5-4B50-A7DC-8B8C89EAB8BF}"/>
    <dgm:cxn modelId="{ED2586CA-2ADC-414B-8991-C039DD2A2ED6}" type="presOf" srcId="{1E5C489A-B495-4A63-AFE3-080793A7628F}" destId="{F88CC40D-07A3-4B5F-B1DE-428F9A744B5B}" srcOrd="0" destOrd="0" presId="urn:microsoft.com/office/officeart/2018/2/layout/IconLabelList"/>
    <dgm:cxn modelId="{8BFA46CD-97CD-4C0F-8C51-19377B76A9EC}" type="presOf" srcId="{953D7674-3421-4A1F-ADE7-ACD47C2D6F42}" destId="{6D5B1FD2-3808-464B-B57A-19F11D98244A}" srcOrd="0" destOrd="0" presId="urn:microsoft.com/office/officeart/2018/2/layout/IconLabelList"/>
    <dgm:cxn modelId="{A43984E4-5476-4062-ABBC-6E28BADA30F7}" srcId="{30ADE75A-4EC9-4412-B505-1138BFF3D6E4}" destId="{1E5C489A-B495-4A63-AFE3-080793A7628F}" srcOrd="1" destOrd="0" parTransId="{3DF470DF-C9FF-40C6-9400-F3B72A939D74}" sibTransId="{370FA88F-BB97-45DF-BB91-101E91F7E01B}"/>
    <dgm:cxn modelId="{C8E312A7-B75C-4587-A809-6327C903C7E7}" type="presParOf" srcId="{94B65597-E8EF-45FA-BBDB-A1FA52758DD5}" destId="{2F0B2598-137C-4439-B623-082E0A70BE50}" srcOrd="0" destOrd="0" presId="urn:microsoft.com/office/officeart/2018/2/layout/IconLabelList"/>
    <dgm:cxn modelId="{61D9E858-9EE5-4486-9695-5F5104A76E40}" type="presParOf" srcId="{2F0B2598-137C-4439-B623-082E0A70BE50}" destId="{443D5D29-5953-40B2-B05F-C56C7B2667CD}" srcOrd="0" destOrd="0" presId="urn:microsoft.com/office/officeart/2018/2/layout/IconLabelList"/>
    <dgm:cxn modelId="{80D565D8-B611-4173-AD35-AA8F457E64FE}" type="presParOf" srcId="{2F0B2598-137C-4439-B623-082E0A70BE50}" destId="{AB29DD7B-B502-4DD9-BECB-6DC0E464BEC1}" srcOrd="1" destOrd="0" presId="urn:microsoft.com/office/officeart/2018/2/layout/IconLabelList"/>
    <dgm:cxn modelId="{07878D6B-D5F9-46A1-B6B0-667AAC10F7C4}" type="presParOf" srcId="{2F0B2598-137C-4439-B623-082E0A70BE50}" destId="{6D5B1FD2-3808-464B-B57A-19F11D98244A}" srcOrd="2" destOrd="0" presId="urn:microsoft.com/office/officeart/2018/2/layout/IconLabelList"/>
    <dgm:cxn modelId="{C2438B98-B9F8-44C7-9D2F-6562A6E335C7}" type="presParOf" srcId="{94B65597-E8EF-45FA-BBDB-A1FA52758DD5}" destId="{51A488C0-9713-4D84-BDE9-F64722AB7B45}" srcOrd="1" destOrd="0" presId="urn:microsoft.com/office/officeart/2018/2/layout/IconLabelList"/>
    <dgm:cxn modelId="{1B5DB52B-B7CF-4BE7-8E61-7242236B1B29}" type="presParOf" srcId="{94B65597-E8EF-45FA-BBDB-A1FA52758DD5}" destId="{B42F9DDA-A0AE-4208-B47D-DDD6D5EF8616}" srcOrd="2" destOrd="0" presId="urn:microsoft.com/office/officeart/2018/2/layout/IconLabelList"/>
    <dgm:cxn modelId="{592F455C-6D42-4243-9024-9A38BAA767C7}" type="presParOf" srcId="{B42F9DDA-A0AE-4208-B47D-DDD6D5EF8616}" destId="{F143D7CB-4B8D-4F7F-96C6-9864C6F46921}" srcOrd="0" destOrd="0" presId="urn:microsoft.com/office/officeart/2018/2/layout/IconLabelList"/>
    <dgm:cxn modelId="{667A8BF7-9825-4551-B188-62140659CC23}" type="presParOf" srcId="{B42F9DDA-A0AE-4208-B47D-DDD6D5EF8616}" destId="{70A79F98-E2B2-4AAD-835A-CDD8D57B076B}" srcOrd="1" destOrd="0" presId="urn:microsoft.com/office/officeart/2018/2/layout/IconLabelList"/>
    <dgm:cxn modelId="{13E03AC6-9872-42B5-A0C7-6806BC64D3B7}" type="presParOf" srcId="{B42F9DDA-A0AE-4208-B47D-DDD6D5EF8616}" destId="{F88CC40D-07A3-4B5F-B1DE-428F9A744B5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188A664-F5B7-44D6-95E0-B79EA4EA287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246A8BE-7807-4D63-99F4-156E0549FE8D}">
      <dgm:prSet/>
      <dgm:spPr/>
      <dgm:t>
        <a:bodyPr/>
        <a:lstStyle/>
        <a:p>
          <a:r>
            <a:rPr lang="de-DE" baseline="0"/>
            <a:t>Als technischer Begriff sind Datenbanken Systemen zur Verwaltung digitaler Daten.</a:t>
          </a:r>
          <a:endParaRPr lang="en-US"/>
        </a:p>
      </dgm:t>
    </dgm:pt>
    <dgm:pt modelId="{00A398F8-741B-4CFD-991A-C648FCB53ED0}" type="parTrans" cxnId="{BF1BD0B8-2080-4281-B144-0590BA9F1F09}">
      <dgm:prSet/>
      <dgm:spPr/>
      <dgm:t>
        <a:bodyPr/>
        <a:lstStyle/>
        <a:p>
          <a:endParaRPr lang="en-US"/>
        </a:p>
      </dgm:t>
    </dgm:pt>
    <dgm:pt modelId="{E3A29C73-696F-4A53-9838-3FFEACFB9EBB}" type="sibTrans" cxnId="{BF1BD0B8-2080-4281-B144-0590BA9F1F09}">
      <dgm:prSet/>
      <dgm:spPr/>
      <dgm:t>
        <a:bodyPr/>
        <a:lstStyle/>
        <a:p>
          <a:endParaRPr lang="en-US"/>
        </a:p>
      </dgm:t>
    </dgm:pt>
    <dgm:pt modelId="{0A43E705-3A45-43D2-B42E-5131996D0D1D}">
      <dgm:prSet/>
      <dgm:spPr/>
      <dgm:t>
        <a:bodyPr/>
        <a:lstStyle/>
        <a:p>
          <a:r>
            <a:rPr lang="de-DE" baseline="0"/>
            <a:t>Datenbanken haben den Zweck, große Datenmengen langfristig, effizient und ohne Fehler zu speichern.</a:t>
          </a:r>
          <a:endParaRPr lang="en-US"/>
        </a:p>
      </dgm:t>
    </dgm:pt>
    <dgm:pt modelId="{16F1C8C5-9550-4F85-AF29-5A0689B5682E}" type="parTrans" cxnId="{937DE79C-70DE-48DF-9AF1-13A892314838}">
      <dgm:prSet/>
      <dgm:spPr/>
      <dgm:t>
        <a:bodyPr/>
        <a:lstStyle/>
        <a:p>
          <a:endParaRPr lang="en-US"/>
        </a:p>
      </dgm:t>
    </dgm:pt>
    <dgm:pt modelId="{562BFF67-695E-4ACA-B920-E0877EFDB7FC}" type="sibTrans" cxnId="{937DE79C-70DE-48DF-9AF1-13A892314838}">
      <dgm:prSet/>
      <dgm:spPr/>
      <dgm:t>
        <a:bodyPr/>
        <a:lstStyle/>
        <a:p>
          <a:endParaRPr lang="en-US"/>
        </a:p>
      </dgm:t>
    </dgm:pt>
    <dgm:pt modelId="{0B538BD8-240C-47FB-8355-436895764A3E}">
      <dgm:prSet/>
      <dgm:spPr/>
      <dgm:t>
        <a:bodyPr/>
        <a:lstStyle/>
        <a:p>
          <a:r>
            <a:rPr lang="de-DE" baseline="0"/>
            <a:t>In heutigen Unternehmen werden Datenbanken zur Herstellung von Statistiken in Zusammenhang mit anderen digitalen Schnittstellen verwendet.</a:t>
          </a:r>
          <a:endParaRPr lang="en-US"/>
        </a:p>
      </dgm:t>
    </dgm:pt>
    <dgm:pt modelId="{61D64B31-BFB8-473E-B565-4B26BB031E38}" type="parTrans" cxnId="{9456AA08-3756-402E-965A-BAC0E3DCC022}">
      <dgm:prSet/>
      <dgm:spPr/>
      <dgm:t>
        <a:bodyPr/>
        <a:lstStyle/>
        <a:p>
          <a:endParaRPr lang="en-US"/>
        </a:p>
      </dgm:t>
    </dgm:pt>
    <dgm:pt modelId="{37A3B394-C24F-41B4-BF6A-BAD329F268ED}" type="sibTrans" cxnId="{9456AA08-3756-402E-965A-BAC0E3DCC022}">
      <dgm:prSet/>
      <dgm:spPr/>
      <dgm:t>
        <a:bodyPr/>
        <a:lstStyle/>
        <a:p>
          <a:endParaRPr lang="en-US"/>
        </a:p>
      </dgm:t>
    </dgm:pt>
    <dgm:pt modelId="{FB529A97-1011-48C5-94D3-F2F791606ED5}" type="pres">
      <dgm:prSet presAssocID="{C188A664-F5B7-44D6-95E0-B79EA4EA287E}" presName="linear" presStyleCnt="0">
        <dgm:presLayoutVars>
          <dgm:animLvl val="lvl"/>
          <dgm:resizeHandles val="exact"/>
        </dgm:presLayoutVars>
      </dgm:prSet>
      <dgm:spPr/>
    </dgm:pt>
    <dgm:pt modelId="{EFB5555A-157A-45B6-9CA0-BA1C50129CC3}" type="pres">
      <dgm:prSet presAssocID="{9246A8BE-7807-4D63-99F4-156E0549FE8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CD06039-C87A-41C1-938E-4BB20E250250}" type="pres">
      <dgm:prSet presAssocID="{E3A29C73-696F-4A53-9838-3FFEACFB9EBB}" presName="spacer" presStyleCnt="0"/>
      <dgm:spPr/>
    </dgm:pt>
    <dgm:pt modelId="{39FAA249-EFC8-402E-9B19-559C85D53E0E}" type="pres">
      <dgm:prSet presAssocID="{0A43E705-3A45-43D2-B42E-5131996D0D1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CE0DA52-BC9C-4EFD-B49B-7A7FBE6B6E05}" type="pres">
      <dgm:prSet presAssocID="{562BFF67-695E-4ACA-B920-E0877EFDB7FC}" presName="spacer" presStyleCnt="0"/>
      <dgm:spPr/>
    </dgm:pt>
    <dgm:pt modelId="{42E00E4D-8023-4D90-B859-0783D990602E}" type="pres">
      <dgm:prSet presAssocID="{0B538BD8-240C-47FB-8355-436895764A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456AA08-3756-402E-965A-BAC0E3DCC022}" srcId="{C188A664-F5B7-44D6-95E0-B79EA4EA287E}" destId="{0B538BD8-240C-47FB-8355-436895764A3E}" srcOrd="2" destOrd="0" parTransId="{61D64B31-BFB8-473E-B565-4B26BB031E38}" sibTransId="{37A3B394-C24F-41B4-BF6A-BAD329F268ED}"/>
    <dgm:cxn modelId="{F8629281-F231-443A-A97F-2ED9D8EA2DE3}" type="presOf" srcId="{9246A8BE-7807-4D63-99F4-156E0549FE8D}" destId="{EFB5555A-157A-45B6-9CA0-BA1C50129CC3}" srcOrd="0" destOrd="0" presId="urn:microsoft.com/office/officeart/2005/8/layout/vList2"/>
    <dgm:cxn modelId="{937DE79C-70DE-48DF-9AF1-13A892314838}" srcId="{C188A664-F5B7-44D6-95E0-B79EA4EA287E}" destId="{0A43E705-3A45-43D2-B42E-5131996D0D1D}" srcOrd="1" destOrd="0" parTransId="{16F1C8C5-9550-4F85-AF29-5A0689B5682E}" sibTransId="{562BFF67-695E-4ACA-B920-E0877EFDB7FC}"/>
    <dgm:cxn modelId="{AB86EAA3-F2E0-47EC-B9F5-BB182FBAA80F}" type="presOf" srcId="{0B538BD8-240C-47FB-8355-436895764A3E}" destId="{42E00E4D-8023-4D90-B859-0783D990602E}" srcOrd="0" destOrd="0" presId="urn:microsoft.com/office/officeart/2005/8/layout/vList2"/>
    <dgm:cxn modelId="{208C2EAA-74BB-43F2-B6C3-F19B244E39E5}" type="presOf" srcId="{0A43E705-3A45-43D2-B42E-5131996D0D1D}" destId="{39FAA249-EFC8-402E-9B19-559C85D53E0E}" srcOrd="0" destOrd="0" presId="urn:microsoft.com/office/officeart/2005/8/layout/vList2"/>
    <dgm:cxn modelId="{BF1BD0B8-2080-4281-B144-0590BA9F1F09}" srcId="{C188A664-F5B7-44D6-95E0-B79EA4EA287E}" destId="{9246A8BE-7807-4D63-99F4-156E0549FE8D}" srcOrd="0" destOrd="0" parTransId="{00A398F8-741B-4CFD-991A-C648FCB53ED0}" sibTransId="{E3A29C73-696F-4A53-9838-3FFEACFB9EBB}"/>
    <dgm:cxn modelId="{57CFC3E2-88E6-4E0E-9206-11017276FEEF}" type="presOf" srcId="{C188A664-F5B7-44D6-95E0-B79EA4EA287E}" destId="{FB529A97-1011-48C5-94D3-F2F791606ED5}" srcOrd="0" destOrd="0" presId="urn:microsoft.com/office/officeart/2005/8/layout/vList2"/>
    <dgm:cxn modelId="{FF2033F7-9A5D-4355-A600-F56AAAB914F8}" type="presParOf" srcId="{FB529A97-1011-48C5-94D3-F2F791606ED5}" destId="{EFB5555A-157A-45B6-9CA0-BA1C50129CC3}" srcOrd="0" destOrd="0" presId="urn:microsoft.com/office/officeart/2005/8/layout/vList2"/>
    <dgm:cxn modelId="{A198BD82-4784-4560-B401-CC521943506F}" type="presParOf" srcId="{FB529A97-1011-48C5-94D3-F2F791606ED5}" destId="{1CD06039-C87A-41C1-938E-4BB20E250250}" srcOrd="1" destOrd="0" presId="urn:microsoft.com/office/officeart/2005/8/layout/vList2"/>
    <dgm:cxn modelId="{65B602E4-8698-41E3-AC5A-69A5915CF95F}" type="presParOf" srcId="{FB529A97-1011-48C5-94D3-F2F791606ED5}" destId="{39FAA249-EFC8-402E-9B19-559C85D53E0E}" srcOrd="2" destOrd="0" presId="urn:microsoft.com/office/officeart/2005/8/layout/vList2"/>
    <dgm:cxn modelId="{7BD2FE0A-3344-4C6D-8A41-C488E754E810}" type="presParOf" srcId="{FB529A97-1011-48C5-94D3-F2F791606ED5}" destId="{3CE0DA52-BC9C-4EFD-B49B-7A7FBE6B6E05}" srcOrd="3" destOrd="0" presId="urn:microsoft.com/office/officeart/2005/8/layout/vList2"/>
    <dgm:cxn modelId="{80B6E6A6-057A-4BE1-B3E2-25EE2F21C32F}" type="presParOf" srcId="{FB529A97-1011-48C5-94D3-F2F791606ED5}" destId="{42E00E4D-8023-4D90-B859-0783D990602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0892CEF-75AB-4C51-8783-397B5585110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DAD5AD1-072B-4FD1-9F0A-4C6F28339441}">
      <dgm:prSet phldrT="[Text]"/>
      <dgm:spPr/>
      <dgm:t>
        <a:bodyPr/>
        <a:lstStyle/>
        <a:p>
          <a:r>
            <a:rPr lang="de-DE" dirty="0"/>
            <a:t>Unternehmen</a:t>
          </a:r>
        </a:p>
      </dgm:t>
    </dgm:pt>
    <dgm:pt modelId="{DFA848D1-D6DA-4B89-BC97-51D13542BCA5}" type="parTrans" cxnId="{1162CA20-40D6-4259-9393-02ACE01AB1FA}">
      <dgm:prSet/>
      <dgm:spPr/>
      <dgm:t>
        <a:bodyPr/>
        <a:lstStyle/>
        <a:p>
          <a:endParaRPr lang="de-DE"/>
        </a:p>
      </dgm:t>
    </dgm:pt>
    <dgm:pt modelId="{C022AEA4-0511-4EBF-8682-81427141F32C}" type="sibTrans" cxnId="{1162CA20-40D6-4259-9393-02ACE01AB1FA}">
      <dgm:prSet/>
      <dgm:spPr/>
      <dgm:t>
        <a:bodyPr/>
        <a:lstStyle/>
        <a:p>
          <a:endParaRPr lang="de-DE"/>
        </a:p>
      </dgm:t>
    </dgm:pt>
    <dgm:pt modelId="{EE18A2D3-2A37-4331-AFF4-1BB49F236156}" type="asst">
      <dgm:prSet phldrT="[Text]"/>
      <dgm:spPr/>
      <dgm:t>
        <a:bodyPr/>
        <a:lstStyle/>
        <a:p>
          <a:r>
            <a:rPr lang="de-DE" dirty="0"/>
            <a:t>Personalabteilung</a:t>
          </a:r>
        </a:p>
      </dgm:t>
    </dgm:pt>
    <dgm:pt modelId="{00046406-8B86-4AC4-BDE2-34FE84A662DF}" type="parTrans" cxnId="{BE0C9B75-CE63-4D4E-AA5E-037F07AE7485}">
      <dgm:prSet/>
      <dgm:spPr/>
      <dgm:t>
        <a:bodyPr/>
        <a:lstStyle/>
        <a:p>
          <a:endParaRPr lang="de-DE"/>
        </a:p>
      </dgm:t>
    </dgm:pt>
    <dgm:pt modelId="{5AD5174B-6F25-481A-9FAD-8592536F0C9B}" type="sibTrans" cxnId="{BE0C9B75-CE63-4D4E-AA5E-037F07AE7485}">
      <dgm:prSet/>
      <dgm:spPr/>
      <dgm:t>
        <a:bodyPr/>
        <a:lstStyle/>
        <a:p>
          <a:endParaRPr lang="de-DE"/>
        </a:p>
      </dgm:t>
    </dgm:pt>
    <dgm:pt modelId="{51DB6303-4856-47D2-9F54-CBB533B49B5E}" type="asst">
      <dgm:prSet phldrT="[Text]"/>
      <dgm:spPr/>
      <dgm:t>
        <a:bodyPr/>
        <a:lstStyle/>
        <a:p>
          <a:r>
            <a:rPr lang="de-DE" dirty="0"/>
            <a:t>R&amp;D</a:t>
          </a:r>
        </a:p>
      </dgm:t>
    </dgm:pt>
    <dgm:pt modelId="{362B0CA8-6463-4941-A650-71E0A6C14A8A}" type="parTrans" cxnId="{BA99F17C-459E-4778-849E-C5F110794E5A}">
      <dgm:prSet/>
      <dgm:spPr/>
      <dgm:t>
        <a:bodyPr/>
        <a:lstStyle/>
        <a:p>
          <a:endParaRPr lang="de-DE"/>
        </a:p>
      </dgm:t>
    </dgm:pt>
    <dgm:pt modelId="{EDFF36D3-2C25-4313-BFE0-2721F89C4BEE}" type="sibTrans" cxnId="{BA99F17C-459E-4778-849E-C5F110794E5A}">
      <dgm:prSet/>
      <dgm:spPr/>
      <dgm:t>
        <a:bodyPr/>
        <a:lstStyle/>
        <a:p>
          <a:endParaRPr lang="de-DE"/>
        </a:p>
      </dgm:t>
    </dgm:pt>
    <dgm:pt modelId="{1E1482D8-9860-4D66-889E-6A1146C4982A}" type="asst">
      <dgm:prSet phldrT="[Text]"/>
      <dgm:spPr/>
      <dgm:t>
        <a:bodyPr/>
        <a:lstStyle/>
        <a:p>
          <a:r>
            <a:rPr lang="de-DE" dirty="0"/>
            <a:t>Verwaltung</a:t>
          </a:r>
        </a:p>
      </dgm:t>
    </dgm:pt>
    <dgm:pt modelId="{7AD97189-5A8F-40AB-80E9-03E34C64E7A1}" type="parTrans" cxnId="{2E124BC5-EE07-40EA-9427-9FAF8ACC2AE8}">
      <dgm:prSet/>
      <dgm:spPr/>
      <dgm:t>
        <a:bodyPr/>
        <a:lstStyle/>
        <a:p>
          <a:endParaRPr lang="de-DE"/>
        </a:p>
      </dgm:t>
    </dgm:pt>
    <dgm:pt modelId="{A09BD7B9-6715-42A7-8515-959CE3CBBA33}" type="sibTrans" cxnId="{2E124BC5-EE07-40EA-9427-9FAF8ACC2AE8}">
      <dgm:prSet/>
      <dgm:spPr/>
      <dgm:t>
        <a:bodyPr/>
        <a:lstStyle/>
        <a:p>
          <a:endParaRPr lang="de-DE"/>
        </a:p>
      </dgm:t>
    </dgm:pt>
    <dgm:pt modelId="{8EF27669-5986-4CFD-B838-2C26ECF78B15}" type="asst">
      <dgm:prSet phldrT="[Text]"/>
      <dgm:spPr/>
      <dgm:t>
        <a:bodyPr/>
        <a:lstStyle/>
        <a:p>
          <a:r>
            <a:rPr lang="de-DE" dirty="0"/>
            <a:t>Buchführung</a:t>
          </a:r>
        </a:p>
      </dgm:t>
    </dgm:pt>
    <dgm:pt modelId="{BA2358CE-5F89-47BA-ADDE-2DBA0A0ABEAE}" type="parTrans" cxnId="{BCD19CD9-42F8-4193-8462-44F29DB82D6E}">
      <dgm:prSet/>
      <dgm:spPr/>
      <dgm:t>
        <a:bodyPr/>
        <a:lstStyle/>
        <a:p>
          <a:endParaRPr lang="de-DE"/>
        </a:p>
      </dgm:t>
    </dgm:pt>
    <dgm:pt modelId="{A6F0562C-BE34-401F-A3E5-92113E586DB4}" type="sibTrans" cxnId="{BCD19CD9-42F8-4193-8462-44F29DB82D6E}">
      <dgm:prSet/>
      <dgm:spPr/>
      <dgm:t>
        <a:bodyPr/>
        <a:lstStyle/>
        <a:p>
          <a:endParaRPr lang="de-DE"/>
        </a:p>
      </dgm:t>
    </dgm:pt>
    <dgm:pt modelId="{9BB83528-C5D3-4558-ACEF-88F6AFD16C43}" type="asst">
      <dgm:prSet phldrT="[Text]"/>
      <dgm:spPr/>
      <dgm:t>
        <a:bodyPr/>
        <a:lstStyle/>
        <a:p>
          <a:r>
            <a:rPr lang="de-DE" dirty="0"/>
            <a:t>Forschungsteam</a:t>
          </a:r>
        </a:p>
      </dgm:t>
    </dgm:pt>
    <dgm:pt modelId="{B289FB3A-23A9-4B67-8E2E-EC7F2888D9D6}" type="parTrans" cxnId="{01193A56-9774-4247-A6F2-7225EBC39E40}">
      <dgm:prSet/>
      <dgm:spPr/>
      <dgm:t>
        <a:bodyPr/>
        <a:lstStyle/>
        <a:p>
          <a:endParaRPr lang="de-DE"/>
        </a:p>
      </dgm:t>
    </dgm:pt>
    <dgm:pt modelId="{32272423-18E9-46FE-ACAB-82B19790E4C7}" type="sibTrans" cxnId="{01193A56-9774-4247-A6F2-7225EBC39E40}">
      <dgm:prSet/>
      <dgm:spPr/>
      <dgm:t>
        <a:bodyPr/>
        <a:lstStyle/>
        <a:p>
          <a:endParaRPr lang="de-DE"/>
        </a:p>
      </dgm:t>
    </dgm:pt>
    <dgm:pt modelId="{4244AA89-A87A-4164-B3D4-94A932B16BC5}" type="asst">
      <dgm:prSet phldrT="[Text]"/>
      <dgm:spPr/>
      <dgm:t>
        <a:bodyPr/>
        <a:lstStyle/>
        <a:p>
          <a:r>
            <a:rPr lang="de-DE" dirty="0"/>
            <a:t>Produktion</a:t>
          </a:r>
        </a:p>
      </dgm:t>
    </dgm:pt>
    <dgm:pt modelId="{6045B469-8112-45EA-81DA-5D4E3296AA01}" type="parTrans" cxnId="{9523FD04-9674-45D3-ACEE-D19FA7875214}">
      <dgm:prSet/>
      <dgm:spPr/>
      <dgm:t>
        <a:bodyPr/>
        <a:lstStyle/>
        <a:p>
          <a:endParaRPr lang="de-DE"/>
        </a:p>
      </dgm:t>
    </dgm:pt>
    <dgm:pt modelId="{383AACD2-A97E-491B-8598-0911BED9DA76}" type="sibTrans" cxnId="{9523FD04-9674-45D3-ACEE-D19FA7875214}">
      <dgm:prSet/>
      <dgm:spPr/>
      <dgm:t>
        <a:bodyPr/>
        <a:lstStyle/>
        <a:p>
          <a:endParaRPr lang="de-DE"/>
        </a:p>
      </dgm:t>
    </dgm:pt>
    <dgm:pt modelId="{893BF18A-3844-45F1-8DF5-1B26B8F149FC}" type="pres">
      <dgm:prSet presAssocID="{30892CEF-75AB-4C51-8783-397B5585110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74995F1-6F3D-4FE4-8ACE-7D95A6BAC018}" type="pres">
      <dgm:prSet presAssocID="{3DAD5AD1-072B-4FD1-9F0A-4C6F28339441}" presName="hierRoot1" presStyleCnt="0">
        <dgm:presLayoutVars>
          <dgm:hierBranch val="init"/>
        </dgm:presLayoutVars>
      </dgm:prSet>
      <dgm:spPr/>
    </dgm:pt>
    <dgm:pt modelId="{78A699DB-AB5E-4B3F-BC58-F4896FA77AF6}" type="pres">
      <dgm:prSet presAssocID="{3DAD5AD1-072B-4FD1-9F0A-4C6F28339441}" presName="rootComposite1" presStyleCnt="0"/>
      <dgm:spPr/>
    </dgm:pt>
    <dgm:pt modelId="{2508AAEF-7F6F-403C-9B9A-9B398714CA71}" type="pres">
      <dgm:prSet presAssocID="{3DAD5AD1-072B-4FD1-9F0A-4C6F28339441}" presName="rootText1" presStyleLbl="node0" presStyleIdx="0" presStyleCnt="1">
        <dgm:presLayoutVars>
          <dgm:chPref val="3"/>
        </dgm:presLayoutVars>
      </dgm:prSet>
      <dgm:spPr/>
    </dgm:pt>
    <dgm:pt modelId="{2915DC3C-FA01-42A7-AC46-6EE272AB7EBF}" type="pres">
      <dgm:prSet presAssocID="{3DAD5AD1-072B-4FD1-9F0A-4C6F28339441}" presName="rootConnector1" presStyleLbl="node1" presStyleIdx="0" presStyleCnt="0"/>
      <dgm:spPr/>
    </dgm:pt>
    <dgm:pt modelId="{FCDA66CC-AA9D-497C-B34D-5FEA5C6A3058}" type="pres">
      <dgm:prSet presAssocID="{3DAD5AD1-072B-4FD1-9F0A-4C6F28339441}" presName="hierChild2" presStyleCnt="0"/>
      <dgm:spPr/>
    </dgm:pt>
    <dgm:pt modelId="{E832960C-D0FA-46C5-84F2-3E4081918258}" type="pres">
      <dgm:prSet presAssocID="{3DAD5AD1-072B-4FD1-9F0A-4C6F28339441}" presName="hierChild3" presStyleCnt="0"/>
      <dgm:spPr/>
    </dgm:pt>
    <dgm:pt modelId="{FC3C981D-A4F5-45D5-9E20-20A9A99FD12D}" type="pres">
      <dgm:prSet presAssocID="{00046406-8B86-4AC4-BDE2-34FE84A662DF}" presName="Name111" presStyleLbl="parChTrans1D2" presStyleIdx="0" presStyleCnt="2"/>
      <dgm:spPr/>
    </dgm:pt>
    <dgm:pt modelId="{99BE2AF8-7A43-448E-B700-CF0B05CF587C}" type="pres">
      <dgm:prSet presAssocID="{EE18A2D3-2A37-4331-AFF4-1BB49F236156}" presName="hierRoot3" presStyleCnt="0">
        <dgm:presLayoutVars>
          <dgm:hierBranch val="init"/>
        </dgm:presLayoutVars>
      </dgm:prSet>
      <dgm:spPr/>
    </dgm:pt>
    <dgm:pt modelId="{1C27FE0D-C3A5-4324-9BB8-FA3FE890D3E4}" type="pres">
      <dgm:prSet presAssocID="{EE18A2D3-2A37-4331-AFF4-1BB49F236156}" presName="rootComposite3" presStyleCnt="0"/>
      <dgm:spPr/>
    </dgm:pt>
    <dgm:pt modelId="{64EB2A4A-DDC0-4CED-86EC-E4B3173962AD}" type="pres">
      <dgm:prSet presAssocID="{EE18A2D3-2A37-4331-AFF4-1BB49F236156}" presName="rootText3" presStyleLbl="asst1" presStyleIdx="0" presStyleCnt="6">
        <dgm:presLayoutVars>
          <dgm:chPref val="3"/>
        </dgm:presLayoutVars>
      </dgm:prSet>
      <dgm:spPr/>
    </dgm:pt>
    <dgm:pt modelId="{A875F68A-D0E7-4F6F-AFF5-6C06D8A9A6F2}" type="pres">
      <dgm:prSet presAssocID="{EE18A2D3-2A37-4331-AFF4-1BB49F236156}" presName="rootConnector3" presStyleLbl="asst1" presStyleIdx="0" presStyleCnt="6"/>
      <dgm:spPr/>
    </dgm:pt>
    <dgm:pt modelId="{2CAE4ADE-C90E-4E78-9F71-A8D0D6D2D8C1}" type="pres">
      <dgm:prSet presAssocID="{EE18A2D3-2A37-4331-AFF4-1BB49F236156}" presName="hierChild6" presStyleCnt="0"/>
      <dgm:spPr/>
    </dgm:pt>
    <dgm:pt modelId="{87530202-2FC6-4AA0-8642-42875315DAFC}" type="pres">
      <dgm:prSet presAssocID="{EE18A2D3-2A37-4331-AFF4-1BB49F236156}" presName="hierChild7" presStyleCnt="0"/>
      <dgm:spPr/>
    </dgm:pt>
    <dgm:pt modelId="{FC22E32D-9366-4C07-B976-3444297A4922}" type="pres">
      <dgm:prSet presAssocID="{7AD97189-5A8F-40AB-80E9-03E34C64E7A1}" presName="Name111" presStyleLbl="parChTrans1D3" presStyleIdx="0" presStyleCnt="4"/>
      <dgm:spPr/>
    </dgm:pt>
    <dgm:pt modelId="{1AB3E9A2-CD11-4D39-BB3F-602F2B09D7FE}" type="pres">
      <dgm:prSet presAssocID="{1E1482D8-9860-4D66-889E-6A1146C4982A}" presName="hierRoot3" presStyleCnt="0">
        <dgm:presLayoutVars>
          <dgm:hierBranch val="init"/>
        </dgm:presLayoutVars>
      </dgm:prSet>
      <dgm:spPr/>
    </dgm:pt>
    <dgm:pt modelId="{2E0C6740-608D-484E-B80F-24C50629B5F3}" type="pres">
      <dgm:prSet presAssocID="{1E1482D8-9860-4D66-889E-6A1146C4982A}" presName="rootComposite3" presStyleCnt="0"/>
      <dgm:spPr/>
    </dgm:pt>
    <dgm:pt modelId="{F71BC115-1494-4345-A229-AEF221B44824}" type="pres">
      <dgm:prSet presAssocID="{1E1482D8-9860-4D66-889E-6A1146C4982A}" presName="rootText3" presStyleLbl="asst1" presStyleIdx="1" presStyleCnt="6">
        <dgm:presLayoutVars>
          <dgm:chPref val="3"/>
        </dgm:presLayoutVars>
      </dgm:prSet>
      <dgm:spPr/>
    </dgm:pt>
    <dgm:pt modelId="{A1C74B3F-E742-4EFB-9635-F8AA047E59E8}" type="pres">
      <dgm:prSet presAssocID="{1E1482D8-9860-4D66-889E-6A1146C4982A}" presName="rootConnector3" presStyleLbl="asst1" presStyleIdx="1" presStyleCnt="6"/>
      <dgm:spPr/>
    </dgm:pt>
    <dgm:pt modelId="{05D4388F-A663-4798-9483-5AF9C9AB052A}" type="pres">
      <dgm:prSet presAssocID="{1E1482D8-9860-4D66-889E-6A1146C4982A}" presName="hierChild6" presStyleCnt="0"/>
      <dgm:spPr/>
    </dgm:pt>
    <dgm:pt modelId="{760C8271-1395-4FDA-B9D1-EB5B7B65ABAF}" type="pres">
      <dgm:prSet presAssocID="{1E1482D8-9860-4D66-889E-6A1146C4982A}" presName="hierChild7" presStyleCnt="0"/>
      <dgm:spPr/>
    </dgm:pt>
    <dgm:pt modelId="{D184640E-D34C-4DE3-8F49-4713BE6AEE97}" type="pres">
      <dgm:prSet presAssocID="{BA2358CE-5F89-47BA-ADDE-2DBA0A0ABEAE}" presName="Name111" presStyleLbl="parChTrans1D3" presStyleIdx="1" presStyleCnt="4"/>
      <dgm:spPr/>
    </dgm:pt>
    <dgm:pt modelId="{C37ACA56-09B4-446D-8A86-E3705E0D250F}" type="pres">
      <dgm:prSet presAssocID="{8EF27669-5986-4CFD-B838-2C26ECF78B15}" presName="hierRoot3" presStyleCnt="0">
        <dgm:presLayoutVars>
          <dgm:hierBranch val="init"/>
        </dgm:presLayoutVars>
      </dgm:prSet>
      <dgm:spPr/>
    </dgm:pt>
    <dgm:pt modelId="{9EE60483-AA5E-4BB3-BC10-69FF7D0F81C0}" type="pres">
      <dgm:prSet presAssocID="{8EF27669-5986-4CFD-B838-2C26ECF78B15}" presName="rootComposite3" presStyleCnt="0"/>
      <dgm:spPr/>
    </dgm:pt>
    <dgm:pt modelId="{268E615E-F6FC-4469-A682-7B05139DD5BB}" type="pres">
      <dgm:prSet presAssocID="{8EF27669-5986-4CFD-B838-2C26ECF78B15}" presName="rootText3" presStyleLbl="asst1" presStyleIdx="2" presStyleCnt="6">
        <dgm:presLayoutVars>
          <dgm:chPref val="3"/>
        </dgm:presLayoutVars>
      </dgm:prSet>
      <dgm:spPr/>
    </dgm:pt>
    <dgm:pt modelId="{C6E551E7-82CB-471F-9AF1-8602CEAE3EC9}" type="pres">
      <dgm:prSet presAssocID="{8EF27669-5986-4CFD-B838-2C26ECF78B15}" presName="rootConnector3" presStyleLbl="asst1" presStyleIdx="2" presStyleCnt="6"/>
      <dgm:spPr/>
    </dgm:pt>
    <dgm:pt modelId="{7F747EDB-FCA1-49D2-B95A-A64C7BDB5BC2}" type="pres">
      <dgm:prSet presAssocID="{8EF27669-5986-4CFD-B838-2C26ECF78B15}" presName="hierChild6" presStyleCnt="0"/>
      <dgm:spPr/>
    </dgm:pt>
    <dgm:pt modelId="{D178795E-30AA-4B45-9068-508AD96C42D6}" type="pres">
      <dgm:prSet presAssocID="{8EF27669-5986-4CFD-B838-2C26ECF78B15}" presName="hierChild7" presStyleCnt="0"/>
      <dgm:spPr/>
    </dgm:pt>
    <dgm:pt modelId="{3F7AEC34-41AE-4B52-BD7F-BFA1B6A6E866}" type="pres">
      <dgm:prSet presAssocID="{362B0CA8-6463-4941-A650-71E0A6C14A8A}" presName="Name111" presStyleLbl="parChTrans1D2" presStyleIdx="1" presStyleCnt="2"/>
      <dgm:spPr/>
    </dgm:pt>
    <dgm:pt modelId="{83A3C314-BBD5-42EF-AB9F-9F3F3F92E3DC}" type="pres">
      <dgm:prSet presAssocID="{51DB6303-4856-47D2-9F54-CBB533B49B5E}" presName="hierRoot3" presStyleCnt="0">
        <dgm:presLayoutVars>
          <dgm:hierBranch val="init"/>
        </dgm:presLayoutVars>
      </dgm:prSet>
      <dgm:spPr/>
    </dgm:pt>
    <dgm:pt modelId="{272856BA-7D35-44D8-8255-1BA841346E48}" type="pres">
      <dgm:prSet presAssocID="{51DB6303-4856-47D2-9F54-CBB533B49B5E}" presName="rootComposite3" presStyleCnt="0"/>
      <dgm:spPr/>
    </dgm:pt>
    <dgm:pt modelId="{6E552976-EC55-40FD-A642-FB175F6D64D8}" type="pres">
      <dgm:prSet presAssocID="{51DB6303-4856-47D2-9F54-CBB533B49B5E}" presName="rootText3" presStyleLbl="asst1" presStyleIdx="3" presStyleCnt="6">
        <dgm:presLayoutVars>
          <dgm:chPref val="3"/>
        </dgm:presLayoutVars>
      </dgm:prSet>
      <dgm:spPr/>
    </dgm:pt>
    <dgm:pt modelId="{8430FCE2-A09B-465F-AF13-1E8A32B2833A}" type="pres">
      <dgm:prSet presAssocID="{51DB6303-4856-47D2-9F54-CBB533B49B5E}" presName="rootConnector3" presStyleLbl="asst1" presStyleIdx="3" presStyleCnt="6"/>
      <dgm:spPr/>
    </dgm:pt>
    <dgm:pt modelId="{A779D4D6-359A-4D95-9B45-FACE943D2D21}" type="pres">
      <dgm:prSet presAssocID="{51DB6303-4856-47D2-9F54-CBB533B49B5E}" presName="hierChild6" presStyleCnt="0"/>
      <dgm:spPr/>
    </dgm:pt>
    <dgm:pt modelId="{0FD09F0E-C0A4-451D-831B-8008EF04FC3D}" type="pres">
      <dgm:prSet presAssocID="{51DB6303-4856-47D2-9F54-CBB533B49B5E}" presName="hierChild7" presStyleCnt="0"/>
      <dgm:spPr/>
    </dgm:pt>
    <dgm:pt modelId="{5CCDCFB5-F98E-4AB6-87CD-D46964773360}" type="pres">
      <dgm:prSet presAssocID="{B289FB3A-23A9-4B67-8E2E-EC7F2888D9D6}" presName="Name111" presStyleLbl="parChTrans1D3" presStyleIdx="2" presStyleCnt="4"/>
      <dgm:spPr/>
    </dgm:pt>
    <dgm:pt modelId="{4ED635F2-11BF-4F61-98E8-174C33906C88}" type="pres">
      <dgm:prSet presAssocID="{9BB83528-C5D3-4558-ACEF-88F6AFD16C43}" presName="hierRoot3" presStyleCnt="0">
        <dgm:presLayoutVars>
          <dgm:hierBranch val="init"/>
        </dgm:presLayoutVars>
      </dgm:prSet>
      <dgm:spPr/>
    </dgm:pt>
    <dgm:pt modelId="{C086134C-D546-406B-B65E-D16CDAF3EBD5}" type="pres">
      <dgm:prSet presAssocID="{9BB83528-C5D3-4558-ACEF-88F6AFD16C43}" presName="rootComposite3" presStyleCnt="0"/>
      <dgm:spPr/>
    </dgm:pt>
    <dgm:pt modelId="{C2852C97-E91D-4228-A0DF-CA30F95D106B}" type="pres">
      <dgm:prSet presAssocID="{9BB83528-C5D3-4558-ACEF-88F6AFD16C43}" presName="rootText3" presStyleLbl="asst1" presStyleIdx="4" presStyleCnt="6">
        <dgm:presLayoutVars>
          <dgm:chPref val="3"/>
        </dgm:presLayoutVars>
      </dgm:prSet>
      <dgm:spPr/>
    </dgm:pt>
    <dgm:pt modelId="{36FA9A1E-E1E5-47A8-A615-FBB873F677AD}" type="pres">
      <dgm:prSet presAssocID="{9BB83528-C5D3-4558-ACEF-88F6AFD16C43}" presName="rootConnector3" presStyleLbl="asst1" presStyleIdx="4" presStyleCnt="6"/>
      <dgm:spPr/>
    </dgm:pt>
    <dgm:pt modelId="{391BDEBB-B5FA-4E52-9E3D-E485DE44C554}" type="pres">
      <dgm:prSet presAssocID="{9BB83528-C5D3-4558-ACEF-88F6AFD16C43}" presName="hierChild6" presStyleCnt="0"/>
      <dgm:spPr/>
    </dgm:pt>
    <dgm:pt modelId="{66DC6B32-C564-4DD0-B825-D21B1DDFB624}" type="pres">
      <dgm:prSet presAssocID="{9BB83528-C5D3-4558-ACEF-88F6AFD16C43}" presName="hierChild7" presStyleCnt="0"/>
      <dgm:spPr/>
    </dgm:pt>
    <dgm:pt modelId="{C73C21F5-5E66-41BF-8D20-62F2D0B7B56A}" type="pres">
      <dgm:prSet presAssocID="{6045B469-8112-45EA-81DA-5D4E3296AA01}" presName="Name111" presStyleLbl="parChTrans1D3" presStyleIdx="3" presStyleCnt="4"/>
      <dgm:spPr/>
    </dgm:pt>
    <dgm:pt modelId="{42BBB959-443E-4796-9460-FDED8220462F}" type="pres">
      <dgm:prSet presAssocID="{4244AA89-A87A-4164-B3D4-94A932B16BC5}" presName="hierRoot3" presStyleCnt="0">
        <dgm:presLayoutVars>
          <dgm:hierBranch val="init"/>
        </dgm:presLayoutVars>
      </dgm:prSet>
      <dgm:spPr/>
    </dgm:pt>
    <dgm:pt modelId="{895D032C-4213-4275-8DDD-13D318CB58B0}" type="pres">
      <dgm:prSet presAssocID="{4244AA89-A87A-4164-B3D4-94A932B16BC5}" presName="rootComposite3" presStyleCnt="0"/>
      <dgm:spPr/>
    </dgm:pt>
    <dgm:pt modelId="{CB4E8D26-10A3-48D8-9DBA-3CAB5AB946F3}" type="pres">
      <dgm:prSet presAssocID="{4244AA89-A87A-4164-B3D4-94A932B16BC5}" presName="rootText3" presStyleLbl="asst1" presStyleIdx="5" presStyleCnt="6">
        <dgm:presLayoutVars>
          <dgm:chPref val="3"/>
        </dgm:presLayoutVars>
      </dgm:prSet>
      <dgm:spPr/>
    </dgm:pt>
    <dgm:pt modelId="{3CE81548-B1F1-4D8A-91A6-ACA9CE239124}" type="pres">
      <dgm:prSet presAssocID="{4244AA89-A87A-4164-B3D4-94A932B16BC5}" presName="rootConnector3" presStyleLbl="asst1" presStyleIdx="5" presStyleCnt="6"/>
      <dgm:spPr/>
    </dgm:pt>
    <dgm:pt modelId="{84150E0B-14CB-4C77-B6BD-2F6F83955610}" type="pres">
      <dgm:prSet presAssocID="{4244AA89-A87A-4164-B3D4-94A932B16BC5}" presName="hierChild6" presStyleCnt="0"/>
      <dgm:spPr/>
    </dgm:pt>
    <dgm:pt modelId="{ACD380AC-49F2-4810-96B9-93CB59F35B97}" type="pres">
      <dgm:prSet presAssocID="{4244AA89-A87A-4164-B3D4-94A932B16BC5}" presName="hierChild7" presStyleCnt="0"/>
      <dgm:spPr/>
    </dgm:pt>
  </dgm:ptLst>
  <dgm:cxnLst>
    <dgm:cxn modelId="{9523FD04-9674-45D3-ACEE-D19FA7875214}" srcId="{51DB6303-4856-47D2-9F54-CBB533B49B5E}" destId="{4244AA89-A87A-4164-B3D4-94A932B16BC5}" srcOrd="1" destOrd="0" parTransId="{6045B469-8112-45EA-81DA-5D4E3296AA01}" sibTransId="{383AACD2-A97E-491B-8598-0911BED9DA76}"/>
    <dgm:cxn modelId="{ECA95B09-BA9D-4000-BF11-6910A959DB40}" type="presOf" srcId="{EE18A2D3-2A37-4331-AFF4-1BB49F236156}" destId="{A875F68A-D0E7-4F6F-AFF5-6C06D8A9A6F2}" srcOrd="1" destOrd="0" presId="urn:microsoft.com/office/officeart/2005/8/layout/orgChart1"/>
    <dgm:cxn modelId="{4170AA0F-0403-4678-A930-78C1DC8244BB}" type="presOf" srcId="{3DAD5AD1-072B-4FD1-9F0A-4C6F28339441}" destId="{2508AAEF-7F6F-403C-9B9A-9B398714CA71}" srcOrd="0" destOrd="0" presId="urn:microsoft.com/office/officeart/2005/8/layout/orgChart1"/>
    <dgm:cxn modelId="{1162CA20-40D6-4259-9393-02ACE01AB1FA}" srcId="{30892CEF-75AB-4C51-8783-397B55851105}" destId="{3DAD5AD1-072B-4FD1-9F0A-4C6F28339441}" srcOrd="0" destOrd="0" parTransId="{DFA848D1-D6DA-4B89-BC97-51D13542BCA5}" sibTransId="{C022AEA4-0511-4EBF-8682-81427141F32C}"/>
    <dgm:cxn modelId="{6A67B626-4857-440A-9BBA-6A7E33F9E26D}" type="presOf" srcId="{9BB83528-C5D3-4558-ACEF-88F6AFD16C43}" destId="{C2852C97-E91D-4228-A0DF-CA30F95D106B}" srcOrd="0" destOrd="0" presId="urn:microsoft.com/office/officeart/2005/8/layout/orgChart1"/>
    <dgm:cxn modelId="{F249612C-BD71-43ED-AD09-7887D1CC26E0}" type="presOf" srcId="{362B0CA8-6463-4941-A650-71E0A6C14A8A}" destId="{3F7AEC34-41AE-4B52-BD7F-BFA1B6A6E866}" srcOrd="0" destOrd="0" presId="urn:microsoft.com/office/officeart/2005/8/layout/orgChart1"/>
    <dgm:cxn modelId="{397C4B40-5F12-4CC4-9E05-BD43D3E4A737}" type="presOf" srcId="{3DAD5AD1-072B-4FD1-9F0A-4C6F28339441}" destId="{2915DC3C-FA01-42A7-AC46-6EE272AB7EBF}" srcOrd="1" destOrd="0" presId="urn:microsoft.com/office/officeart/2005/8/layout/orgChart1"/>
    <dgm:cxn modelId="{B05C8E41-30D1-48E0-B8BE-7FEEA698326B}" type="presOf" srcId="{00046406-8B86-4AC4-BDE2-34FE84A662DF}" destId="{FC3C981D-A4F5-45D5-9E20-20A9A99FD12D}" srcOrd="0" destOrd="0" presId="urn:microsoft.com/office/officeart/2005/8/layout/orgChart1"/>
    <dgm:cxn modelId="{0C44EA41-07EC-497C-8625-2E1C185E6A37}" type="presOf" srcId="{7AD97189-5A8F-40AB-80E9-03E34C64E7A1}" destId="{FC22E32D-9366-4C07-B976-3444297A4922}" srcOrd="0" destOrd="0" presId="urn:microsoft.com/office/officeart/2005/8/layout/orgChart1"/>
    <dgm:cxn modelId="{2EAB8366-7073-48C9-B4C4-03D73A2AE93F}" type="presOf" srcId="{51DB6303-4856-47D2-9F54-CBB533B49B5E}" destId="{8430FCE2-A09B-465F-AF13-1E8A32B2833A}" srcOrd="1" destOrd="0" presId="urn:microsoft.com/office/officeart/2005/8/layout/orgChart1"/>
    <dgm:cxn modelId="{1661E446-05B3-4614-8356-4854B06B4C23}" type="presOf" srcId="{9BB83528-C5D3-4558-ACEF-88F6AFD16C43}" destId="{36FA9A1E-E1E5-47A8-A615-FBB873F677AD}" srcOrd="1" destOrd="0" presId="urn:microsoft.com/office/officeart/2005/8/layout/orgChart1"/>
    <dgm:cxn modelId="{9015754D-F486-4D79-B22E-10ED0EF899C0}" type="presOf" srcId="{4244AA89-A87A-4164-B3D4-94A932B16BC5}" destId="{3CE81548-B1F1-4D8A-91A6-ACA9CE239124}" srcOrd="1" destOrd="0" presId="urn:microsoft.com/office/officeart/2005/8/layout/orgChart1"/>
    <dgm:cxn modelId="{307B5C71-CCC3-4281-8B29-E6567B374AD4}" type="presOf" srcId="{EE18A2D3-2A37-4331-AFF4-1BB49F236156}" destId="{64EB2A4A-DDC0-4CED-86EC-E4B3173962AD}" srcOrd="0" destOrd="0" presId="urn:microsoft.com/office/officeart/2005/8/layout/orgChart1"/>
    <dgm:cxn modelId="{BE0C9B75-CE63-4D4E-AA5E-037F07AE7485}" srcId="{3DAD5AD1-072B-4FD1-9F0A-4C6F28339441}" destId="{EE18A2D3-2A37-4331-AFF4-1BB49F236156}" srcOrd="0" destOrd="0" parTransId="{00046406-8B86-4AC4-BDE2-34FE84A662DF}" sibTransId="{5AD5174B-6F25-481A-9FAD-8592536F0C9B}"/>
    <dgm:cxn modelId="{01193A56-9774-4247-A6F2-7225EBC39E40}" srcId="{51DB6303-4856-47D2-9F54-CBB533B49B5E}" destId="{9BB83528-C5D3-4558-ACEF-88F6AFD16C43}" srcOrd="0" destOrd="0" parTransId="{B289FB3A-23A9-4B67-8E2E-EC7F2888D9D6}" sibTransId="{32272423-18E9-46FE-ACAB-82B19790E4C7}"/>
    <dgm:cxn modelId="{BA99F17C-459E-4778-849E-C5F110794E5A}" srcId="{3DAD5AD1-072B-4FD1-9F0A-4C6F28339441}" destId="{51DB6303-4856-47D2-9F54-CBB533B49B5E}" srcOrd="1" destOrd="0" parTransId="{362B0CA8-6463-4941-A650-71E0A6C14A8A}" sibTransId="{EDFF36D3-2C25-4313-BFE0-2721F89C4BEE}"/>
    <dgm:cxn modelId="{1A8B9E80-535C-4828-A230-80DEB58BF7BD}" type="presOf" srcId="{30892CEF-75AB-4C51-8783-397B55851105}" destId="{893BF18A-3844-45F1-8DF5-1B26B8F149FC}" srcOrd="0" destOrd="0" presId="urn:microsoft.com/office/officeart/2005/8/layout/orgChart1"/>
    <dgm:cxn modelId="{F8760182-30B1-44E6-9A15-97CA1B978A10}" type="presOf" srcId="{6045B469-8112-45EA-81DA-5D4E3296AA01}" destId="{C73C21F5-5E66-41BF-8D20-62F2D0B7B56A}" srcOrd="0" destOrd="0" presId="urn:microsoft.com/office/officeart/2005/8/layout/orgChart1"/>
    <dgm:cxn modelId="{9DC47188-66D8-4C3B-B2E5-F7598943922C}" type="presOf" srcId="{4244AA89-A87A-4164-B3D4-94A932B16BC5}" destId="{CB4E8D26-10A3-48D8-9DBA-3CAB5AB946F3}" srcOrd="0" destOrd="0" presId="urn:microsoft.com/office/officeart/2005/8/layout/orgChart1"/>
    <dgm:cxn modelId="{87975FA9-0083-478B-83F7-A05E1819AFFE}" type="presOf" srcId="{8EF27669-5986-4CFD-B838-2C26ECF78B15}" destId="{C6E551E7-82CB-471F-9AF1-8602CEAE3EC9}" srcOrd="1" destOrd="0" presId="urn:microsoft.com/office/officeart/2005/8/layout/orgChart1"/>
    <dgm:cxn modelId="{DB3848A9-EB11-4A5B-8E3A-85C14F9A2AE1}" type="presOf" srcId="{51DB6303-4856-47D2-9F54-CBB533B49B5E}" destId="{6E552976-EC55-40FD-A642-FB175F6D64D8}" srcOrd="0" destOrd="0" presId="urn:microsoft.com/office/officeart/2005/8/layout/orgChart1"/>
    <dgm:cxn modelId="{092415C0-9322-4FC2-B817-25639DF62377}" type="presOf" srcId="{B289FB3A-23A9-4B67-8E2E-EC7F2888D9D6}" destId="{5CCDCFB5-F98E-4AB6-87CD-D46964773360}" srcOrd="0" destOrd="0" presId="urn:microsoft.com/office/officeart/2005/8/layout/orgChart1"/>
    <dgm:cxn modelId="{2E124BC5-EE07-40EA-9427-9FAF8ACC2AE8}" srcId="{EE18A2D3-2A37-4331-AFF4-1BB49F236156}" destId="{1E1482D8-9860-4D66-889E-6A1146C4982A}" srcOrd="0" destOrd="0" parTransId="{7AD97189-5A8F-40AB-80E9-03E34C64E7A1}" sibTransId="{A09BD7B9-6715-42A7-8515-959CE3CBBA33}"/>
    <dgm:cxn modelId="{F416DACC-0B4E-4EAD-B10A-B7E04DC04C18}" type="presOf" srcId="{1E1482D8-9860-4D66-889E-6A1146C4982A}" destId="{A1C74B3F-E742-4EFB-9635-F8AA047E59E8}" srcOrd="1" destOrd="0" presId="urn:microsoft.com/office/officeart/2005/8/layout/orgChart1"/>
    <dgm:cxn modelId="{BCD19CD9-42F8-4193-8462-44F29DB82D6E}" srcId="{EE18A2D3-2A37-4331-AFF4-1BB49F236156}" destId="{8EF27669-5986-4CFD-B838-2C26ECF78B15}" srcOrd="1" destOrd="0" parTransId="{BA2358CE-5F89-47BA-ADDE-2DBA0A0ABEAE}" sibTransId="{A6F0562C-BE34-401F-A3E5-92113E586DB4}"/>
    <dgm:cxn modelId="{A57235DC-8D17-4256-9764-31FD4606093D}" type="presOf" srcId="{BA2358CE-5F89-47BA-ADDE-2DBA0A0ABEAE}" destId="{D184640E-D34C-4DE3-8F49-4713BE6AEE97}" srcOrd="0" destOrd="0" presId="urn:microsoft.com/office/officeart/2005/8/layout/orgChart1"/>
    <dgm:cxn modelId="{EDB820ED-E488-4FA4-A008-A93DAB8F3271}" type="presOf" srcId="{8EF27669-5986-4CFD-B838-2C26ECF78B15}" destId="{268E615E-F6FC-4469-A682-7B05139DD5BB}" srcOrd="0" destOrd="0" presId="urn:microsoft.com/office/officeart/2005/8/layout/orgChart1"/>
    <dgm:cxn modelId="{3F6152F7-BBCB-41A3-B6D7-E5841C90B06F}" type="presOf" srcId="{1E1482D8-9860-4D66-889E-6A1146C4982A}" destId="{F71BC115-1494-4345-A229-AEF221B44824}" srcOrd="0" destOrd="0" presId="urn:microsoft.com/office/officeart/2005/8/layout/orgChart1"/>
    <dgm:cxn modelId="{7624F6DC-9449-476B-B87F-1F62CEE90DC4}" type="presParOf" srcId="{893BF18A-3844-45F1-8DF5-1B26B8F149FC}" destId="{274995F1-6F3D-4FE4-8ACE-7D95A6BAC018}" srcOrd="0" destOrd="0" presId="urn:microsoft.com/office/officeart/2005/8/layout/orgChart1"/>
    <dgm:cxn modelId="{28F24905-3B3A-40A3-89B0-764CD1CF2D0D}" type="presParOf" srcId="{274995F1-6F3D-4FE4-8ACE-7D95A6BAC018}" destId="{78A699DB-AB5E-4B3F-BC58-F4896FA77AF6}" srcOrd="0" destOrd="0" presId="urn:microsoft.com/office/officeart/2005/8/layout/orgChart1"/>
    <dgm:cxn modelId="{C5F6C8E3-18C6-4618-AFAB-2D74E5AC5E1C}" type="presParOf" srcId="{78A699DB-AB5E-4B3F-BC58-F4896FA77AF6}" destId="{2508AAEF-7F6F-403C-9B9A-9B398714CA71}" srcOrd="0" destOrd="0" presId="urn:microsoft.com/office/officeart/2005/8/layout/orgChart1"/>
    <dgm:cxn modelId="{6ECC618A-D84D-4C61-B5BD-0D084878C72B}" type="presParOf" srcId="{78A699DB-AB5E-4B3F-BC58-F4896FA77AF6}" destId="{2915DC3C-FA01-42A7-AC46-6EE272AB7EBF}" srcOrd="1" destOrd="0" presId="urn:microsoft.com/office/officeart/2005/8/layout/orgChart1"/>
    <dgm:cxn modelId="{C50B80DB-FDF9-4DA0-A3BB-D418410FB204}" type="presParOf" srcId="{274995F1-6F3D-4FE4-8ACE-7D95A6BAC018}" destId="{FCDA66CC-AA9D-497C-B34D-5FEA5C6A3058}" srcOrd="1" destOrd="0" presId="urn:microsoft.com/office/officeart/2005/8/layout/orgChart1"/>
    <dgm:cxn modelId="{D71B5C73-9800-416F-A71A-4C2DFB63CBF0}" type="presParOf" srcId="{274995F1-6F3D-4FE4-8ACE-7D95A6BAC018}" destId="{E832960C-D0FA-46C5-84F2-3E4081918258}" srcOrd="2" destOrd="0" presId="urn:microsoft.com/office/officeart/2005/8/layout/orgChart1"/>
    <dgm:cxn modelId="{486B57F9-1B1C-4AE8-BC58-155453125C34}" type="presParOf" srcId="{E832960C-D0FA-46C5-84F2-3E4081918258}" destId="{FC3C981D-A4F5-45D5-9E20-20A9A99FD12D}" srcOrd="0" destOrd="0" presId="urn:microsoft.com/office/officeart/2005/8/layout/orgChart1"/>
    <dgm:cxn modelId="{EA371263-A178-4798-88A7-F1ABD92023D0}" type="presParOf" srcId="{E832960C-D0FA-46C5-84F2-3E4081918258}" destId="{99BE2AF8-7A43-448E-B700-CF0B05CF587C}" srcOrd="1" destOrd="0" presId="urn:microsoft.com/office/officeart/2005/8/layout/orgChart1"/>
    <dgm:cxn modelId="{FC7FF26F-77D8-40DF-9D8E-AB5D2DA1BBEA}" type="presParOf" srcId="{99BE2AF8-7A43-448E-B700-CF0B05CF587C}" destId="{1C27FE0D-C3A5-4324-9BB8-FA3FE890D3E4}" srcOrd="0" destOrd="0" presId="urn:microsoft.com/office/officeart/2005/8/layout/orgChart1"/>
    <dgm:cxn modelId="{6F88A3E2-C2FE-4362-B924-8DE7C2F7790F}" type="presParOf" srcId="{1C27FE0D-C3A5-4324-9BB8-FA3FE890D3E4}" destId="{64EB2A4A-DDC0-4CED-86EC-E4B3173962AD}" srcOrd="0" destOrd="0" presId="urn:microsoft.com/office/officeart/2005/8/layout/orgChart1"/>
    <dgm:cxn modelId="{969A0D75-EA93-4303-A698-3F5217621C3B}" type="presParOf" srcId="{1C27FE0D-C3A5-4324-9BB8-FA3FE890D3E4}" destId="{A875F68A-D0E7-4F6F-AFF5-6C06D8A9A6F2}" srcOrd="1" destOrd="0" presId="urn:microsoft.com/office/officeart/2005/8/layout/orgChart1"/>
    <dgm:cxn modelId="{3C2E0C2D-7636-4549-B9E8-CA1EB3673CF7}" type="presParOf" srcId="{99BE2AF8-7A43-448E-B700-CF0B05CF587C}" destId="{2CAE4ADE-C90E-4E78-9F71-A8D0D6D2D8C1}" srcOrd="1" destOrd="0" presId="urn:microsoft.com/office/officeart/2005/8/layout/orgChart1"/>
    <dgm:cxn modelId="{D12C9D50-7080-4952-B2D1-ABD68498177C}" type="presParOf" srcId="{99BE2AF8-7A43-448E-B700-CF0B05CF587C}" destId="{87530202-2FC6-4AA0-8642-42875315DAFC}" srcOrd="2" destOrd="0" presId="urn:microsoft.com/office/officeart/2005/8/layout/orgChart1"/>
    <dgm:cxn modelId="{C1A85DF5-776D-47B3-B8BE-BD0F21A6D397}" type="presParOf" srcId="{87530202-2FC6-4AA0-8642-42875315DAFC}" destId="{FC22E32D-9366-4C07-B976-3444297A4922}" srcOrd="0" destOrd="0" presId="urn:microsoft.com/office/officeart/2005/8/layout/orgChart1"/>
    <dgm:cxn modelId="{383289BE-C9DC-4691-9318-C9131E3226E0}" type="presParOf" srcId="{87530202-2FC6-4AA0-8642-42875315DAFC}" destId="{1AB3E9A2-CD11-4D39-BB3F-602F2B09D7FE}" srcOrd="1" destOrd="0" presId="urn:microsoft.com/office/officeart/2005/8/layout/orgChart1"/>
    <dgm:cxn modelId="{81F05E76-3958-4BAC-9B34-C33B766DF7A0}" type="presParOf" srcId="{1AB3E9A2-CD11-4D39-BB3F-602F2B09D7FE}" destId="{2E0C6740-608D-484E-B80F-24C50629B5F3}" srcOrd="0" destOrd="0" presId="urn:microsoft.com/office/officeart/2005/8/layout/orgChart1"/>
    <dgm:cxn modelId="{B174A9AE-18CA-4CAD-9568-30B595BF5996}" type="presParOf" srcId="{2E0C6740-608D-484E-B80F-24C50629B5F3}" destId="{F71BC115-1494-4345-A229-AEF221B44824}" srcOrd="0" destOrd="0" presId="urn:microsoft.com/office/officeart/2005/8/layout/orgChart1"/>
    <dgm:cxn modelId="{C2B57BAC-3464-4B6B-A620-44B470BE95F6}" type="presParOf" srcId="{2E0C6740-608D-484E-B80F-24C50629B5F3}" destId="{A1C74B3F-E742-4EFB-9635-F8AA047E59E8}" srcOrd="1" destOrd="0" presId="urn:microsoft.com/office/officeart/2005/8/layout/orgChart1"/>
    <dgm:cxn modelId="{86624030-1D91-4C10-A2E9-1B3239C57192}" type="presParOf" srcId="{1AB3E9A2-CD11-4D39-BB3F-602F2B09D7FE}" destId="{05D4388F-A663-4798-9483-5AF9C9AB052A}" srcOrd="1" destOrd="0" presId="urn:microsoft.com/office/officeart/2005/8/layout/orgChart1"/>
    <dgm:cxn modelId="{3A818889-1DA7-439F-8739-24A88DAC1D7A}" type="presParOf" srcId="{1AB3E9A2-CD11-4D39-BB3F-602F2B09D7FE}" destId="{760C8271-1395-4FDA-B9D1-EB5B7B65ABAF}" srcOrd="2" destOrd="0" presId="urn:microsoft.com/office/officeart/2005/8/layout/orgChart1"/>
    <dgm:cxn modelId="{1F4BC91C-2BA5-4B1E-93F0-0397108180AC}" type="presParOf" srcId="{87530202-2FC6-4AA0-8642-42875315DAFC}" destId="{D184640E-D34C-4DE3-8F49-4713BE6AEE97}" srcOrd="2" destOrd="0" presId="urn:microsoft.com/office/officeart/2005/8/layout/orgChart1"/>
    <dgm:cxn modelId="{BC30637D-F34F-405A-9163-EA76AB8BB3E4}" type="presParOf" srcId="{87530202-2FC6-4AA0-8642-42875315DAFC}" destId="{C37ACA56-09B4-446D-8A86-E3705E0D250F}" srcOrd="3" destOrd="0" presId="urn:microsoft.com/office/officeart/2005/8/layout/orgChart1"/>
    <dgm:cxn modelId="{CCCD3AC2-9273-4A76-9689-D8E36AF3F813}" type="presParOf" srcId="{C37ACA56-09B4-446D-8A86-E3705E0D250F}" destId="{9EE60483-AA5E-4BB3-BC10-69FF7D0F81C0}" srcOrd="0" destOrd="0" presId="urn:microsoft.com/office/officeart/2005/8/layout/orgChart1"/>
    <dgm:cxn modelId="{B352AA73-AFC0-4CF3-97D1-C432BB418A52}" type="presParOf" srcId="{9EE60483-AA5E-4BB3-BC10-69FF7D0F81C0}" destId="{268E615E-F6FC-4469-A682-7B05139DD5BB}" srcOrd="0" destOrd="0" presId="urn:microsoft.com/office/officeart/2005/8/layout/orgChart1"/>
    <dgm:cxn modelId="{FCE02D7B-8C3A-4664-8263-3FCAA132721A}" type="presParOf" srcId="{9EE60483-AA5E-4BB3-BC10-69FF7D0F81C0}" destId="{C6E551E7-82CB-471F-9AF1-8602CEAE3EC9}" srcOrd="1" destOrd="0" presId="urn:microsoft.com/office/officeart/2005/8/layout/orgChart1"/>
    <dgm:cxn modelId="{5E95CB5A-C4E9-40D6-8C78-79DB0CB2CB0F}" type="presParOf" srcId="{C37ACA56-09B4-446D-8A86-E3705E0D250F}" destId="{7F747EDB-FCA1-49D2-B95A-A64C7BDB5BC2}" srcOrd="1" destOrd="0" presId="urn:microsoft.com/office/officeart/2005/8/layout/orgChart1"/>
    <dgm:cxn modelId="{118D2753-0276-45EF-8451-BE3B9C7A7466}" type="presParOf" srcId="{C37ACA56-09B4-446D-8A86-E3705E0D250F}" destId="{D178795E-30AA-4B45-9068-508AD96C42D6}" srcOrd="2" destOrd="0" presId="urn:microsoft.com/office/officeart/2005/8/layout/orgChart1"/>
    <dgm:cxn modelId="{2C8484A2-819C-482E-BB81-AFCE03537D50}" type="presParOf" srcId="{E832960C-D0FA-46C5-84F2-3E4081918258}" destId="{3F7AEC34-41AE-4B52-BD7F-BFA1B6A6E866}" srcOrd="2" destOrd="0" presId="urn:microsoft.com/office/officeart/2005/8/layout/orgChart1"/>
    <dgm:cxn modelId="{D9E0F688-E7BA-4531-869E-6D0C46492463}" type="presParOf" srcId="{E832960C-D0FA-46C5-84F2-3E4081918258}" destId="{83A3C314-BBD5-42EF-AB9F-9F3F3F92E3DC}" srcOrd="3" destOrd="0" presId="urn:microsoft.com/office/officeart/2005/8/layout/orgChart1"/>
    <dgm:cxn modelId="{2CBFDAE9-EDF4-4B24-9AFA-6A532589E816}" type="presParOf" srcId="{83A3C314-BBD5-42EF-AB9F-9F3F3F92E3DC}" destId="{272856BA-7D35-44D8-8255-1BA841346E48}" srcOrd="0" destOrd="0" presId="urn:microsoft.com/office/officeart/2005/8/layout/orgChart1"/>
    <dgm:cxn modelId="{CEC6F9DC-D0AA-4381-A20B-81EB54C0477B}" type="presParOf" srcId="{272856BA-7D35-44D8-8255-1BA841346E48}" destId="{6E552976-EC55-40FD-A642-FB175F6D64D8}" srcOrd="0" destOrd="0" presId="urn:microsoft.com/office/officeart/2005/8/layout/orgChart1"/>
    <dgm:cxn modelId="{E27F444C-EC65-476C-B6F7-14731794AC31}" type="presParOf" srcId="{272856BA-7D35-44D8-8255-1BA841346E48}" destId="{8430FCE2-A09B-465F-AF13-1E8A32B2833A}" srcOrd="1" destOrd="0" presId="urn:microsoft.com/office/officeart/2005/8/layout/orgChart1"/>
    <dgm:cxn modelId="{0B67CBCA-349F-4274-98EB-51A2CF1F6ED9}" type="presParOf" srcId="{83A3C314-BBD5-42EF-AB9F-9F3F3F92E3DC}" destId="{A779D4D6-359A-4D95-9B45-FACE943D2D21}" srcOrd="1" destOrd="0" presId="urn:microsoft.com/office/officeart/2005/8/layout/orgChart1"/>
    <dgm:cxn modelId="{89BF7014-68D5-4D7B-A883-D1FD32080768}" type="presParOf" srcId="{83A3C314-BBD5-42EF-AB9F-9F3F3F92E3DC}" destId="{0FD09F0E-C0A4-451D-831B-8008EF04FC3D}" srcOrd="2" destOrd="0" presId="urn:microsoft.com/office/officeart/2005/8/layout/orgChart1"/>
    <dgm:cxn modelId="{A92BC0A9-7026-4BF8-974E-094A15803090}" type="presParOf" srcId="{0FD09F0E-C0A4-451D-831B-8008EF04FC3D}" destId="{5CCDCFB5-F98E-4AB6-87CD-D46964773360}" srcOrd="0" destOrd="0" presId="urn:microsoft.com/office/officeart/2005/8/layout/orgChart1"/>
    <dgm:cxn modelId="{3202211D-28C0-4366-936D-F2F3CC86BAC3}" type="presParOf" srcId="{0FD09F0E-C0A4-451D-831B-8008EF04FC3D}" destId="{4ED635F2-11BF-4F61-98E8-174C33906C88}" srcOrd="1" destOrd="0" presId="urn:microsoft.com/office/officeart/2005/8/layout/orgChart1"/>
    <dgm:cxn modelId="{31E9C142-4257-4CFF-8B33-08924752DB6A}" type="presParOf" srcId="{4ED635F2-11BF-4F61-98E8-174C33906C88}" destId="{C086134C-D546-406B-B65E-D16CDAF3EBD5}" srcOrd="0" destOrd="0" presId="urn:microsoft.com/office/officeart/2005/8/layout/orgChart1"/>
    <dgm:cxn modelId="{345E02E3-0E50-404E-9247-E6136BBD2148}" type="presParOf" srcId="{C086134C-D546-406B-B65E-D16CDAF3EBD5}" destId="{C2852C97-E91D-4228-A0DF-CA30F95D106B}" srcOrd="0" destOrd="0" presId="urn:microsoft.com/office/officeart/2005/8/layout/orgChart1"/>
    <dgm:cxn modelId="{D8D3E9B4-A9CE-4341-8188-E7108D1D7E47}" type="presParOf" srcId="{C086134C-D546-406B-B65E-D16CDAF3EBD5}" destId="{36FA9A1E-E1E5-47A8-A615-FBB873F677AD}" srcOrd="1" destOrd="0" presId="urn:microsoft.com/office/officeart/2005/8/layout/orgChart1"/>
    <dgm:cxn modelId="{82CFC844-67C1-4378-BC04-5EF3B8D26DF8}" type="presParOf" srcId="{4ED635F2-11BF-4F61-98E8-174C33906C88}" destId="{391BDEBB-B5FA-4E52-9E3D-E485DE44C554}" srcOrd="1" destOrd="0" presId="urn:microsoft.com/office/officeart/2005/8/layout/orgChart1"/>
    <dgm:cxn modelId="{DBCB9430-2BAD-4577-9753-E8670C68244D}" type="presParOf" srcId="{4ED635F2-11BF-4F61-98E8-174C33906C88}" destId="{66DC6B32-C564-4DD0-B825-D21B1DDFB624}" srcOrd="2" destOrd="0" presId="urn:microsoft.com/office/officeart/2005/8/layout/orgChart1"/>
    <dgm:cxn modelId="{4270DFE2-A074-4B8D-ABDA-F794E243005E}" type="presParOf" srcId="{0FD09F0E-C0A4-451D-831B-8008EF04FC3D}" destId="{C73C21F5-5E66-41BF-8D20-62F2D0B7B56A}" srcOrd="2" destOrd="0" presId="urn:microsoft.com/office/officeart/2005/8/layout/orgChart1"/>
    <dgm:cxn modelId="{4E327DD5-1878-4AA9-8952-5D4AFACB1FBB}" type="presParOf" srcId="{0FD09F0E-C0A4-451D-831B-8008EF04FC3D}" destId="{42BBB959-443E-4796-9460-FDED8220462F}" srcOrd="3" destOrd="0" presId="urn:microsoft.com/office/officeart/2005/8/layout/orgChart1"/>
    <dgm:cxn modelId="{F8A88F6C-57BD-4B58-A02D-057384E5AA6F}" type="presParOf" srcId="{42BBB959-443E-4796-9460-FDED8220462F}" destId="{895D032C-4213-4275-8DDD-13D318CB58B0}" srcOrd="0" destOrd="0" presId="urn:microsoft.com/office/officeart/2005/8/layout/orgChart1"/>
    <dgm:cxn modelId="{92ECE477-205C-45E4-AF1F-C4A4F86967EA}" type="presParOf" srcId="{895D032C-4213-4275-8DDD-13D318CB58B0}" destId="{CB4E8D26-10A3-48D8-9DBA-3CAB5AB946F3}" srcOrd="0" destOrd="0" presId="urn:microsoft.com/office/officeart/2005/8/layout/orgChart1"/>
    <dgm:cxn modelId="{2FD01050-D307-4A85-AC9F-849286554062}" type="presParOf" srcId="{895D032C-4213-4275-8DDD-13D318CB58B0}" destId="{3CE81548-B1F1-4D8A-91A6-ACA9CE239124}" srcOrd="1" destOrd="0" presId="urn:microsoft.com/office/officeart/2005/8/layout/orgChart1"/>
    <dgm:cxn modelId="{36E9EDC4-8B6B-4C34-BD95-5D31AFB293CF}" type="presParOf" srcId="{42BBB959-443E-4796-9460-FDED8220462F}" destId="{84150E0B-14CB-4C77-B6BD-2F6F83955610}" srcOrd="1" destOrd="0" presId="urn:microsoft.com/office/officeart/2005/8/layout/orgChart1"/>
    <dgm:cxn modelId="{25D08E49-D996-4C9D-BA46-AD835DCA76DF}" type="presParOf" srcId="{42BBB959-443E-4796-9460-FDED8220462F}" destId="{ACD380AC-49F2-4810-96B9-93CB59F35B9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8F23D7D-B17A-4E1F-B1CA-08DF1F2A398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8BDDCDE-5FB9-44D5-B368-7D75577871AD}">
      <dgm:prSet phldrT="[Text]"/>
      <dgm:spPr/>
      <dgm:t>
        <a:bodyPr/>
        <a:lstStyle/>
        <a:p>
          <a:r>
            <a:rPr lang="de-DE" dirty="0"/>
            <a:t>Auto</a:t>
          </a:r>
        </a:p>
      </dgm:t>
    </dgm:pt>
    <dgm:pt modelId="{D48784B3-8A32-4734-AEE5-AC492761376E}" type="parTrans" cxnId="{A2C39217-4794-4EBD-B0E4-99E3C210689F}">
      <dgm:prSet/>
      <dgm:spPr/>
      <dgm:t>
        <a:bodyPr/>
        <a:lstStyle/>
        <a:p>
          <a:endParaRPr lang="de-DE"/>
        </a:p>
      </dgm:t>
    </dgm:pt>
    <dgm:pt modelId="{5C679FDE-F01C-466B-8F86-3A8965147D11}" type="sibTrans" cxnId="{A2C39217-4794-4EBD-B0E4-99E3C210689F}">
      <dgm:prSet/>
      <dgm:spPr/>
      <dgm:t>
        <a:bodyPr/>
        <a:lstStyle/>
        <a:p>
          <a:endParaRPr lang="de-DE"/>
        </a:p>
      </dgm:t>
    </dgm:pt>
    <dgm:pt modelId="{94E6B1A6-E8D7-4732-B0A4-29F1DB888CDD}">
      <dgm:prSet phldrT="[Text]"/>
      <dgm:spPr/>
      <dgm:t>
        <a:bodyPr/>
        <a:lstStyle/>
        <a:p>
          <a:r>
            <a:rPr lang="de-DE" dirty="0"/>
            <a:t>BMW</a:t>
          </a:r>
        </a:p>
      </dgm:t>
    </dgm:pt>
    <dgm:pt modelId="{0DFE5C1D-1A73-4447-AFB5-ED5DD29716DF}" type="parTrans" cxnId="{F583045D-31DF-47EA-B14E-78FBBBD37D77}">
      <dgm:prSet/>
      <dgm:spPr/>
      <dgm:t>
        <a:bodyPr/>
        <a:lstStyle/>
        <a:p>
          <a:endParaRPr lang="de-DE"/>
        </a:p>
      </dgm:t>
    </dgm:pt>
    <dgm:pt modelId="{BFE7C58E-83C4-4C09-A043-7004637579ED}" type="sibTrans" cxnId="{F583045D-31DF-47EA-B14E-78FBBBD37D77}">
      <dgm:prSet/>
      <dgm:spPr/>
      <dgm:t>
        <a:bodyPr/>
        <a:lstStyle/>
        <a:p>
          <a:endParaRPr lang="de-DE"/>
        </a:p>
      </dgm:t>
    </dgm:pt>
    <dgm:pt modelId="{A29737F8-79FD-4104-A4C1-E13B433FB0FD}">
      <dgm:prSet phldrT="[Text]"/>
      <dgm:spPr/>
      <dgm:t>
        <a:bodyPr/>
        <a:lstStyle/>
        <a:p>
          <a:r>
            <a:rPr lang="de-DE" dirty="0"/>
            <a:t>Volkswagen</a:t>
          </a:r>
        </a:p>
      </dgm:t>
    </dgm:pt>
    <dgm:pt modelId="{8615BE27-07C4-4039-9910-5A596310C5A3}" type="parTrans" cxnId="{2E66E4A3-EA0F-4AD7-B587-8BCE593516EE}">
      <dgm:prSet/>
      <dgm:spPr/>
      <dgm:t>
        <a:bodyPr/>
        <a:lstStyle/>
        <a:p>
          <a:endParaRPr lang="de-DE"/>
        </a:p>
      </dgm:t>
    </dgm:pt>
    <dgm:pt modelId="{B3A5EB6B-7774-46B1-AA81-322518288F00}" type="sibTrans" cxnId="{2E66E4A3-EA0F-4AD7-B587-8BCE593516EE}">
      <dgm:prSet/>
      <dgm:spPr/>
      <dgm:t>
        <a:bodyPr/>
        <a:lstStyle/>
        <a:p>
          <a:endParaRPr lang="de-DE"/>
        </a:p>
      </dgm:t>
    </dgm:pt>
    <dgm:pt modelId="{0C652412-2F5E-40DC-9AB9-C9D248B8E330}">
      <dgm:prSet phldrT="[Text]"/>
      <dgm:spPr/>
      <dgm:t>
        <a:bodyPr/>
        <a:lstStyle/>
        <a:p>
          <a:r>
            <a:rPr lang="de-DE" dirty="0"/>
            <a:t>Toyota</a:t>
          </a:r>
        </a:p>
      </dgm:t>
    </dgm:pt>
    <dgm:pt modelId="{FC6BBCE1-32B7-44E0-87F7-093EBF4E8921}" type="parTrans" cxnId="{FFCA4515-7627-470B-A777-5639F58824AB}">
      <dgm:prSet/>
      <dgm:spPr/>
      <dgm:t>
        <a:bodyPr/>
        <a:lstStyle/>
        <a:p>
          <a:endParaRPr lang="de-DE"/>
        </a:p>
      </dgm:t>
    </dgm:pt>
    <dgm:pt modelId="{63B24B46-3B2D-4D21-87BF-2B00417C9DA7}" type="sibTrans" cxnId="{FFCA4515-7627-470B-A777-5639F58824AB}">
      <dgm:prSet/>
      <dgm:spPr/>
      <dgm:t>
        <a:bodyPr/>
        <a:lstStyle/>
        <a:p>
          <a:endParaRPr lang="de-DE"/>
        </a:p>
      </dgm:t>
    </dgm:pt>
    <dgm:pt modelId="{ED6B1475-4EDC-4A71-BD6D-B3881C1DBD19}">
      <dgm:prSet phldrT="[Text]"/>
      <dgm:spPr/>
      <dgm:t>
        <a:bodyPr/>
        <a:lstStyle/>
        <a:p>
          <a:r>
            <a:rPr lang="de-DE" dirty="0"/>
            <a:t>Ferrari</a:t>
          </a:r>
        </a:p>
      </dgm:t>
    </dgm:pt>
    <dgm:pt modelId="{4C2F92F2-AAFD-4BAE-89C2-0FAF5CA2CC5A}" type="parTrans" cxnId="{3E51AE22-5C57-4E63-9350-C72F6BC54808}">
      <dgm:prSet/>
      <dgm:spPr/>
      <dgm:t>
        <a:bodyPr/>
        <a:lstStyle/>
        <a:p>
          <a:endParaRPr lang="de-DE"/>
        </a:p>
      </dgm:t>
    </dgm:pt>
    <dgm:pt modelId="{E2CA6AD4-61DB-4BB6-99C0-7E0F8CA67D28}" type="sibTrans" cxnId="{3E51AE22-5C57-4E63-9350-C72F6BC54808}">
      <dgm:prSet/>
      <dgm:spPr/>
      <dgm:t>
        <a:bodyPr/>
        <a:lstStyle/>
        <a:p>
          <a:endParaRPr lang="de-DE"/>
        </a:p>
      </dgm:t>
    </dgm:pt>
    <dgm:pt modelId="{96D3480A-9E1E-4E02-BA2A-1EFCE62929DF}" type="pres">
      <dgm:prSet presAssocID="{E8F23D7D-B17A-4E1F-B1CA-08DF1F2A398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BA330BD-A0D3-4402-993A-A2DCAA9AE1A8}" type="pres">
      <dgm:prSet presAssocID="{98BDDCDE-5FB9-44D5-B368-7D75577871AD}" presName="hierRoot1" presStyleCnt="0">
        <dgm:presLayoutVars>
          <dgm:hierBranch val="init"/>
        </dgm:presLayoutVars>
      </dgm:prSet>
      <dgm:spPr/>
    </dgm:pt>
    <dgm:pt modelId="{886905D9-10C4-44B2-B496-F4A6880C77C2}" type="pres">
      <dgm:prSet presAssocID="{98BDDCDE-5FB9-44D5-B368-7D75577871AD}" presName="rootComposite1" presStyleCnt="0"/>
      <dgm:spPr/>
    </dgm:pt>
    <dgm:pt modelId="{2113D9C5-3DA1-4366-8969-3F9DDCFE32F7}" type="pres">
      <dgm:prSet presAssocID="{98BDDCDE-5FB9-44D5-B368-7D75577871AD}" presName="rootText1" presStyleLbl="node0" presStyleIdx="0" presStyleCnt="1">
        <dgm:presLayoutVars>
          <dgm:chPref val="3"/>
        </dgm:presLayoutVars>
      </dgm:prSet>
      <dgm:spPr/>
    </dgm:pt>
    <dgm:pt modelId="{907E37C2-AB10-408E-B29F-24C68B5EFAF0}" type="pres">
      <dgm:prSet presAssocID="{98BDDCDE-5FB9-44D5-B368-7D75577871AD}" presName="rootConnector1" presStyleLbl="node1" presStyleIdx="0" presStyleCnt="0"/>
      <dgm:spPr/>
    </dgm:pt>
    <dgm:pt modelId="{84F06F14-6E3E-43C5-8293-1605CB5F8F3E}" type="pres">
      <dgm:prSet presAssocID="{98BDDCDE-5FB9-44D5-B368-7D75577871AD}" presName="hierChild2" presStyleCnt="0"/>
      <dgm:spPr/>
    </dgm:pt>
    <dgm:pt modelId="{D3297230-C27E-47B9-A3C6-5D805C69EA86}" type="pres">
      <dgm:prSet presAssocID="{4C2F92F2-AAFD-4BAE-89C2-0FAF5CA2CC5A}" presName="Name37" presStyleLbl="parChTrans1D2" presStyleIdx="0" presStyleCnt="4"/>
      <dgm:spPr/>
    </dgm:pt>
    <dgm:pt modelId="{9B788549-7DC1-4D81-A354-290FDE7ECF13}" type="pres">
      <dgm:prSet presAssocID="{ED6B1475-4EDC-4A71-BD6D-B3881C1DBD19}" presName="hierRoot2" presStyleCnt="0">
        <dgm:presLayoutVars>
          <dgm:hierBranch val="init"/>
        </dgm:presLayoutVars>
      </dgm:prSet>
      <dgm:spPr/>
    </dgm:pt>
    <dgm:pt modelId="{A20F2253-D862-469E-B06E-615F1777C03F}" type="pres">
      <dgm:prSet presAssocID="{ED6B1475-4EDC-4A71-BD6D-B3881C1DBD19}" presName="rootComposite" presStyleCnt="0"/>
      <dgm:spPr/>
    </dgm:pt>
    <dgm:pt modelId="{720AAF4B-B799-4F4F-8413-1349936D1726}" type="pres">
      <dgm:prSet presAssocID="{ED6B1475-4EDC-4A71-BD6D-B3881C1DBD19}" presName="rootText" presStyleLbl="node2" presStyleIdx="0" presStyleCnt="4">
        <dgm:presLayoutVars>
          <dgm:chPref val="3"/>
        </dgm:presLayoutVars>
      </dgm:prSet>
      <dgm:spPr/>
    </dgm:pt>
    <dgm:pt modelId="{EDF19CAF-CA8F-46EB-BDE9-C8FC164B3CC3}" type="pres">
      <dgm:prSet presAssocID="{ED6B1475-4EDC-4A71-BD6D-B3881C1DBD19}" presName="rootConnector" presStyleLbl="node2" presStyleIdx="0" presStyleCnt="4"/>
      <dgm:spPr/>
    </dgm:pt>
    <dgm:pt modelId="{D420EE54-21B6-4A79-B556-E347756630CE}" type="pres">
      <dgm:prSet presAssocID="{ED6B1475-4EDC-4A71-BD6D-B3881C1DBD19}" presName="hierChild4" presStyleCnt="0"/>
      <dgm:spPr/>
    </dgm:pt>
    <dgm:pt modelId="{ECC82B7F-4AD6-4988-887A-A336A61C6BB0}" type="pres">
      <dgm:prSet presAssocID="{ED6B1475-4EDC-4A71-BD6D-B3881C1DBD19}" presName="hierChild5" presStyleCnt="0"/>
      <dgm:spPr/>
    </dgm:pt>
    <dgm:pt modelId="{56093D4E-39E8-4829-AB88-7136619EE310}" type="pres">
      <dgm:prSet presAssocID="{0DFE5C1D-1A73-4447-AFB5-ED5DD29716DF}" presName="Name37" presStyleLbl="parChTrans1D2" presStyleIdx="1" presStyleCnt="4"/>
      <dgm:spPr/>
    </dgm:pt>
    <dgm:pt modelId="{23094865-25E3-4FE8-8BA3-949DE08B2190}" type="pres">
      <dgm:prSet presAssocID="{94E6B1A6-E8D7-4732-B0A4-29F1DB888CDD}" presName="hierRoot2" presStyleCnt="0">
        <dgm:presLayoutVars>
          <dgm:hierBranch val="init"/>
        </dgm:presLayoutVars>
      </dgm:prSet>
      <dgm:spPr/>
    </dgm:pt>
    <dgm:pt modelId="{E59A9D78-494C-4928-A84B-0023309B5CFC}" type="pres">
      <dgm:prSet presAssocID="{94E6B1A6-E8D7-4732-B0A4-29F1DB888CDD}" presName="rootComposite" presStyleCnt="0"/>
      <dgm:spPr/>
    </dgm:pt>
    <dgm:pt modelId="{166027F1-ADD8-4ACC-B52E-04A0C2D6C31F}" type="pres">
      <dgm:prSet presAssocID="{94E6B1A6-E8D7-4732-B0A4-29F1DB888CDD}" presName="rootText" presStyleLbl="node2" presStyleIdx="1" presStyleCnt="4">
        <dgm:presLayoutVars>
          <dgm:chPref val="3"/>
        </dgm:presLayoutVars>
      </dgm:prSet>
      <dgm:spPr/>
    </dgm:pt>
    <dgm:pt modelId="{BCD95F12-D582-4D61-B794-396AFDD4EB7E}" type="pres">
      <dgm:prSet presAssocID="{94E6B1A6-E8D7-4732-B0A4-29F1DB888CDD}" presName="rootConnector" presStyleLbl="node2" presStyleIdx="1" presStyleCnt="4"/>
      <dgm:spPr/>
    </dgm:pt>
    <dgm:pt modelId="{A33FFD76-E9DA-4AE7-BE99-65D399FAFC35}" type="pres">
      <dgm:prSet presAssocID="{94E6B1A6-E8D7-4732-B0A4-29F1DB888CDD}" presName="hierChild4" presStyleCnt="0"/>
      <dgm:spPr/>
    </dgm:pt>
    <dgm:pt modelId="{0BAF0320-CD26-48F2-A05E-FC46011EA1F1}" type="pres">
      <dgm:prSet presAssocID="{94E6B1A6-E8D7-4732-B0A4-29F1DB888CDD}" presName="hierChild5" presStyleCnt="0"/>
      <dgm:spPr/>
    </dgm:pt>
    <dgm:pt modelId="{865DC242-184B-46D7-96DC-4F44CFF339FD}" type="pres">
      <dgm:prSet presAssocID="{8615BE27-07C4-4039-9910-5A596310C5A3}" presName="Name37" presStyleLbl="parChTrans1D2" presStyleIdx="2" presStyleCnt="4"/>
      <dgm:spPr/>
    </dgm:pt>
    <dgm:pt modelId="{4BB2AD45-8277-47A5-A7F5-76DBCB45D2C6}" type="pres">
      <dgm:prSet presAssocID="{A29737F8-79FD-4104-A4C1-E13B433FB0FD}" presName="hierRoot2" presStyleCnt="0">
        <dgm:presLayoutVars>
          <dgm:hierBranch val="init"/>
        </dgm:presLayoutVars>
      </dgm:prSet>
      <dgm:spPr/>
    </dgm:pt>
    <dgm:pt modelId="{667FD165-9393-499F-9FED-A1D800B66C4A}" type="pres">
      <dgm:prSet presAssocID="{A29737F8-79FD-4104-A4C1-E13B433FB0FD}" presName="rootComposite" presStyleCnt="0"/>
      <dgm:spPr/>
    </dgm:pt>
    <dgm:pt modelId="{58B2FAE0-08F2-4EBD-A55D-D6BD2A5E9CAA}" type="pres">
      <dgm:prSet presAssocID="{A29737F8-79FD-4104-A4C1-E13B433FB0FD}" presName="rootText" presStyleLbl="node2" presStyleIdx="2" presStyleCnt="4">
        <dgm:presLayoutVars>
          <dgm:chPref val="3"/>
        </dgm:presLayoutVars>
      </dgm:prSet>
      <dgm:spPr/>
    </dgm:pt>
    <dgm:pt modelId="{431D3594-9CF6-4968-892E-3A1855F53ACE}" type="pres">
      <dgm:prSet presAssocID="{A29737F8-79FD-4104-A4C1-E13B433FB0FD}" presName="rootConnector" presStyleLbl="node2" presStyleIdx="2" presStyleCnt="4"/>
      <dgm:spPr/>
    </dgm:pt>
    <dgm:pt modelId="{247DBF19-620F-408A-9861-C953CD62F0D9}" type="pres">
      <dgm:prSet presAssocID="{A29737F8-79FD-4104-A4C1-E13B433FB0FD}" presName="hierChild4" presStyleCnt="0"/>
      <dgm:spPr/>
    </dgm:pt>
    <dgm:pt modelId="{E2E5B65E-58C5-4872-8F59-B85353251F3E}" type="pres">
      <dgm:prSet presAssocID="{A29737F8-79FD-4104-A4C1-E13B433FB0FD}" presName="hierChild5" presStyleCnt="0"/>
      <dgm:spPr/>
    </dgm:pt>
    <dgm:pt modelId="{B74A757C-C5F4-44F3-9EE8-F316619797E3}" type="pres">
      <dgm:prSet presAssocID="{FC6BBCE1-32B7-44E0-87F7-093EBF4E8921}" presName="Name37" presStyleLbl="parChTrans1D2" presStyleIdx="3" presStyleCnt="4"/>
      <dgm:spPr/>
    </dgm:pt>
    <dgm:pt modelId="{3C5E7698-0073-47A8-8D47-3052CC505AAF}" type="pres">
      <dgm:prSet presAssocID="{0C652412-2F5E-40DC-9AB9-C9D248B8E330}" presName="hierRoot2" presStyleCnt="0">
        <dgm:presLayoutVars>
          <dgm:hierBranch val="init"/>
        </dgm:presLayoutVars>
      </dgm:prSet>
      <dgm:spPr/>
    </dgm:pt>
    <dgm:pt modelId="{4A1EA001-8A2E-4248-9B04-120EA4E81148}" type="pres">
      <dgm:prSet presAssocID="{0C652412-2F5E-40DC-9AB9-C9D248B8E330}" presName="rootComposite" presStyleCnt="0"/>
      <dgm:spPr/>
    </dgm:pt>
    <dgm:pt modelId="{F98FD1DE-80B4-469B-8D60-497330377524}" type="pres">
      <dgm:prSet presAssocID="{0C652412-2F5E-40DC-9AB9-C9D248B8E330}" presName="rootText" presStyleLbl="node2" presStyleIdx="3" presStyleCnt="4">
        <dgm:presLayoutVars>
          <dgm:chPref val="3"/>
        </dgm:presLayoutVars>
      </dgm:prSet>
      <dgm:spPr/>
    </dgm:pt>
    <dgm:pt modelId="{4CB8A9FB-5FF2-4186-8A65-49080E90431D}" type="pres">
      <dgm:prSet presAssocID="{0C652412-2F5E-40DC-9AB9-C9D248B8E330}" presName="rootConnector" presStyleLbl="node2" presStyleIdx="3" presStyleCnt="4"/>
      <dgm:spPr/>
    </dgm:pt>
    <dgm:pt modelId="{85339265-3D05-49D5-AFDA-090C94CC4553}" type="pres">
      <dgm:prSet presAssocID="{0C652412-2F5E-40DC-9AB9-C9D248B8E330}" presName="hierChild4" presStyleCnt="0"/>
      <dgm:spPr/>
    </dgm:pt>
    <dgm:pt modelId="{89BD742A-DD19-4F5E-BF8B-EB6224EB890E}" type="pres">
      <dgm:prSet presAssocID="{0C652412-2F5E-40DC-9AB9-C9D248B8E330}" presName="hierChild5" presStyleCnt="0"/>
      <dgm:spPr/>
    </dgm:pt>
    <dgm:pt modelId="{0A130FD3-A6E0-49BE-BF12-52054119057C}" type="pres">
      <dgm:prSet presAssocID="{98BDDCDE-5FB9-44D5-B368-7D75577871AD}" presName="hierChild3" presStyleCnt="0"/>
      <dgm:spPr/>
    </dgm:pt>
  </dgm:ptLst>
  <dgm:cxnLst>
    <dgm:cxn modelId="{FFCA4515-7627-470B-A777-5639F58824AB}" srcId="{98BDDCDE-5FB9-44D5-B368-7D75577871AD}" destId="{0C652412-2F5E-40DC-9AB9-C9D248B8E330}" srcOrd="3" destOrd="0" parTransId="{FC6BBCE1-32B7-44E0-87F7-093EBF4E8921}" sibTransId="{63B24B46-3B2D-4D21-87BF-2B00417C9DA7}"/>
    <dgm:cxn modelId="{A2C39217-4794-4EBD-B0E4-99E3C210689F}" srcId="{E8F23D7D-B17A-4E1F-B1CA-08DF1F2A3982}" destId="{98BDDCDE-5FB9-44D5-B368-7D75577871AD}" srcOrd="0" destOrd="0" parTransId="{D48784B3-8A32-4734-AEE5-AC492761376E}" sibTransId="{5C679FDE-F01C-466B-8F86-3A8965147D11}"/>
    <dgm:cxn modelId="{3E51AE22-5C57-4E63-9350-C72F6BC54808}" srcId="{98BDDCDE-5FB9-44D5-B368-7D75577871AD}" destId="{ED6B1475-4EDC-4A71-BD6D-B3881C1DBD19}" srcOrd="0" destOrd="0" parTransId="{4C2F92F2-AAFD-4BAE-89C2-0FAF5CA2CC5A}" sibTransId="{E2CA6AD4-61DB-4BB6-99C0-7E0F8CA67D28}"/>
    <dgm:cxn modelId="{2A8D4436-B830-424C-96AA-D452CFF10D3F}" type="presOf" srcId="{98BDDCDE-5FB9-44D5-B368-7D75577871AD}" destId="{2113D9C5-3DA1-4366-8969-3F9DDCFE32F7}" srcOrd="0" destOrd="0" presId="urn:microsoft.com/office/officeart/2005/8/layout/orgChart1"/>
    <dgm:cxn modelId="{F583045D-31DF-47EA-B14E-78FBBBD37D77}" srcId="{98BDDCDE-5FB9-44D5-B368-7D75577871AD}" destId="{94E6B1A6-E8D7-4732-B0A4-29F1DB888CDD}" srcOrd="1" destOrd="0" parTransId="{0DFE5C1D-1A73-4447-AFB5-ED5DD29716DF}" sibTransId="{BFE7C58E-83C4-4C09-A043-7004637579ED}"/>
    <dgm:cxn modelId="{F182465F-C244-41BC-9DAF-6C9F4297E2CE}" type="presOf" srcId="{ED6B1475-4EDC-4A71-BD6D-B3881C1DBD19}" destId="{EDF19CAF-CA8F-46EB-BDE9-C8FC164B3CC3}" srcOrd="1" destOrd="0" presId="urn:microsoft.com/office/officeart/2005/8/layout/orgChart1"/>
    <dgm:cxn modelId="{52348961-9ACF-43DE-9558-C663B61B67E1}" type="presOf" srcId="{ED6B1475-4EDC-4A71-BD6D-B3881C1DBD19}" destId="{720AAF4B-B799-4F4F-8413-1349936D1726}" srcOrd="0" destOrd="0" presId="urn:microsoft.com/office/officeart/2005/8/layout/orgChart1"/>
    <dgm:cxn modelId="{4C0C2842-12A4-4AB3-B2B2-EBED4F2C0C4B}" type="presOf" srcId="{8615BE27-07C4-4039-9910-5A596310C5A3}" destId="{865DC242-184B-46D7-96DC-4F44CFF339FD}" srcOrd="0" destOrd="0" presId="urn:microsoft.com/office/officeart/2005/8/layout/orgChart1"/>
    <dgm:cxn modelId="{3A080E7C-1689-4D56-9E2E-0E2E403910DC}" type="presOf" srcId="{94E6B1A6-E8D7-4732-B0A4-29F1DB888CDD}" destId="{BCD95F12-D582-4D61-B794-396AFDD4EB7E}" srcOrd="1" destOrd="0" presId="urn:microsoft.com/office/officeart/2005/8/layout/orgChart1"/>
    <dgm:cxn modelId="{ECC6597F-97C0-4A86-B792-20584FFC956F}" type="presOf" srcId="{0DFE5C1D-1A73-4447-AFB5-ED5DD29716DF}" destId="{56093D4E-39E8-4829-AB88-7136619EE310}" srcOrd="0" destOrd="0" presId="urn:microsoft.com/office/officeart/2005/8/layout/orgChart1"/>
    <dgm:cxn modelId="{DA58A484-426C-4521-95DE-61BFC2D027F7}" type="presOf" srcId="{A29737F8-79FD-4104-A4C1-E13B433FB0FD}" destId="{431D3594-9CF6-4968-892E-3A1855F53ACE}" srcOrd="1" destOrd="0" presId="urn:microsoft.com/office/officeart/2005/8/layout/orgChart1"/>
    <dgm:cxn modelId="{2E66E4A3-EA0F-4AD7-B587-8BCE593516EE}" srcId="{98BDDCDE-5FB9-44D5-B368-7D75577871AD}" destId="{A29737F8-79FD-4104-A4C1-E13B433FB0FD}" srcOrd="2" destOrd="0" parTransId="{8615BE27-07C4-4039-9910-5A596310C5A3}" sibTransId="{B3A5EB6B-7774-46B1-AA81-322518288F00}"/>
    <dgm:cxn modelId="{28AC37A9-D030-4301-856D-10332F82BA40}" type="presOf" srcId="{0C652412-2F5E-40DC-9AB9-C9D248B8E330}" destId="{4CB8A9FB-5FF2-4186-8A65-49080E90431D}" srcOrd="1" destOrd="0" presId="urn:microsoft.com/office/officeart/2005/8/layout/orgChart1"/>
    <dgm:cxn modelId="{92C598CC-651A-4470-83EC-C3E6574D0A25}" type="presOf" srcId="{94E6B1A6-E8D7-4732-B0A4-29F1DB888CDD}" destId="{166027F1-ADD8-4ACC-B52E-04A0C2D6C31F}" srcOrd="0" destOrd="0" presId="urn:microsoft.com/office/officeart/2005/8/layout/orgChart1"/>
    <dgm:cxn modelId="{7E42D5D1-5708-4962-8A14-C22728ED5F59}" type="presOf" srcId="{0C652412-2F5E-40DC-9AB9-C9D248B8E330}" destId="{F98FD1DE-80B4-469B-8D60-497330377524}" srcOrd="0" destOrd="0" presId="urn:microsoft.com/office/officeart/2005/8/layout/orgChart1"/>
    <dgm:cxn modelId="{7DDF86D5-01C1-4B8E-9F2B-CA65057E7083}" type="presOf" srcId="{E8F23D7D-B17A-4E1F-B1CA-08DF1F2A3982}" destId="{96D3480A-9E1E-4E02-BA2A-1EFCE62929DF}" srcOrd="0" destOrd="0" presId="urn:microsoft.com/office/officeart/2005/8/layout/orgChart1"/>
    <dgm:cxn modelId="{48E421D8-4AF9-4EBD-9279-536440ACF176}" type="presOf" srcId="{98BDDCDE-5FB9-44D5-B368-7D75577871AD}" destId="{907E37C2-AB10-408E-B29F-24C68B5EFAF0}" srcOrd="1" destOrd="0" presId="urn:microsoft.com/office/officeart/2005/8/layout/orgChart1"/>
    <dgm:cxn modelId="{E8FC21E7-D015-43FC-B245-4EB29538D566}" type="presOf" srcId="{A29737F8-79FD-4104-A4C1-E13B433FB0FD}" destId="{58B2FAE0-08F2-4EBD-A55D-D6BD2A5E9CAA}" srcOrd="0" destOrd="0" presId="urn:microsoft.com/office/officeart/2005/8/layout/orgChart1"/>
    <dgm:cxn modelId="{77D977ED-E641-443B-A4E9-28A614EC1172}" type="presOf" srcId="{FC6BBCE1-32B7-44E0-87F7-093EBF4E8921}" destId="{B74A757C-C5F4-44F3-9EE8-F316619797E3}" srcOrd="0" destOrd="0" presId="urn:microsoft.com/office/officeart/2005/8/layout/orgChart1"/>
    <dgm:cxn modelId="{7ACE15FF-77B5-4A3F-921B-582D4B846D28}" type="presOf" srcId="{4C2F92F2-AAFD-4BAE-89C2-0FAF5CA2CC5A}" destId="{D3297230-C27E-47B9-A3C6-5D805C69EA86}" srcOrd="0" destOrd="0" presId="urn:microsoft.com/office/officeart/2005/8/layout/orgChart1"/>
    <dgm:cxn modelId="{444B12A5-53CC-44DE-A0BB-D4376682FC1B}" type="presParOf" srcId="{96D3480A-9E1E-4E02-BA2A-1EFCE62929DF}" destId="{CBA330BD-A0D3-4402-993A-A2DCAA9AE1A8}" srcOrd="0" destOrd="0" presId="urn:microsoft.com/office/officeart/2005/8/layout/orgChart1"/>
    <dgm:cxn modelId="{151C65D9-C14F-46A2-AA7B-3E301A490805}" type="presParOf" srcId="{CBA330BD-A0D3-4402-993A-A2DCAA9AE1A8}" destId="{886905D9-10C4-44B2-B496-F4A6880C77C2}" srcOrd="0" destOrd="0" presId="urn:microsoft.com/office/officeart/2005/8/layout/orgChart1"/>
    <dgm:cxn modelId="{CEE23137-EE4D-4F06-B99F-C5AB58A6CA2D}" type="presParOf" srcId="{886905D9-10C4-44B2-B496-F4A6880C77C2}" destId="{2113D9C5-3DA1-4366-8969-3F9DDCFE32F7}" srcOrd="0" destOrd="0" presId="urn:microsoft.com/office/officeart/2005/8/layout/orgChart1"/>
    <dgm:cxn modelId="{D46395BD-6C63-4EFC-8A88-E078B0277BC8}" type="presParOf" srcId="{886905D9-10C4-44B2-B496-F4A6880C77C2}" destId="{907E37C2-AB10-408E-B29F-24C68B5EFAF0}" srcOrd="1" destOrd="0" presId="urn:microsoft.com/office/officeart/2005/8/layout/orgChart1"/>
    <dgm:cxn modelId="{22BD35B0-44AD-41FD-90B8-09C8B061CC4F}" type="presParOf" srcId="{CBA330BD-A0D3-4402-993A-A2DCAA9AE1A8}" destId="{84F06F14-6E3E-43C5-8293-1605CB5F8F3E}" srcOrd="1" destOrd="0" presId="urn:microsoft.com/office/officeart/2005/8/layout/orgChart1"/>
    <dgm:cxn modelId="{77269B4E-4F0E-48C4-A7F9-B6317D823C6A}" type="presParOf" srcId="{84F06F14-6E3E-43C5-8293-1605CB5F8F3E}" destId="{D3297230-C27E-47B9-A3C6-5D805C69EA86}" srcOrd="0" destOrd="0" presId="urn:microsoft.com/office/officeart/2005/8/layout/orgChart1"/>
    <dgm:cxn modelId="{68F14522-AD49-4F4D-8F92-1A302D290690}" type="presParOf" srcId="{84F06F14-6E3E-43C5-8293-1605CB5F8F3E}" destId="{9B788549-7DC1-4D81-A354-290FDE7ECF13}" srcOrd="1" destOrd="0" presId="urn:microsoft.com/office/officeart/2005/8/layout/orgChart1"/>
    <dgm:cxn modelId="{2A79D617-69EA-47A5-9ADE-967885F2CF7B}" type="presParOf" srcId="{9B788549-7DC1-4D81-A354-290FDE7ECF13}" destId="{A20F2253-D862-469E-B06E-615F1777C03F}" srcOrd="0" destOrd="0" presId="urn:microsoft.com/office/officeart/2005/8/layout/orgChart1"/>
    <dgm:cxn modelId="{03C00CA5-0BF0-4F8C-BF23-8C4356717270}" type="presParOf" srcId="{A20F2253-D862-469E-B06E-615F1777C03F}" destId="{720AAF4B-B799-4F4F-8413-1349936D1726}" srcOrd="0" destOrd="0" presId="urn:microsoft.com/office/officeart/2005/8/layout/orgChart1"/>
    <dgm:cxn modelId="{64920DD4-3D21-4E40-86FE-43CCB2D6D247}" type="presParOf" srcId="{A20F2253-D862-469E-B06E-615F1777C03F}" destId="{EDF19CAF-CA8F-46EB-BDE9-C8FC164B3CC3}" srcOrd="1" destOrd="0" presId="urn:microsoft.com/office/officeart/2005/8/layout/orgChart1"/>
    <dgm:cxn modelId="{54A180E6-6E26-4C09-B3D6-B3A97966F55C}" type="presParOf" srcId="{9B788549-7DC1-4D81-A354-290FDE7ECF13}" destId="{D420EE54-21B6-4A79-B556-E347756630CE}" srcOrd="1" destOrd="0" presId="urn:microsoft.com/office/officeart/2005/8/layout/orgChart1"/>
    <dgm:cxn modelId="{0D40151E-D26E-4E9D-ACA4-EE4682A13851}" type="presParOf" srcId="{9B788549-7DC1-4D81-A354-290FDE7ECF13}" destId="{ECC82B7F-4AD6-4988-887A-A336A61C6BB0}" srcOrd="2" destOrd="0" presId="urn:microsoft.com/office/officeart/2005/8/layout/orgChart1"/>
    <dgm:cxn modelId="{632FB8DC-EB3C-4A82-B253-6494C8A9A42A}" type="presParOf" srcId="{84F06F14-6E3E-43C5-8293-1605CB5F8F3E}" destId="{56093D4E-39E8-4829-AB88-7136619EE310}" srcOrd="2" destOrd="0" presId="urn:microsoft.com/office/officeart/2005/8/layout/orgChart1"/>
    <dgm:cxn modelId="{A7A9FED2-2EC5-4ED1-B47E-5F760639841A}" type="presParOf" srcId="{84F06F14-6E3E-43C5-8293-1605CB5F8F3E}" destId="{23094865-25E3-4FE8-8BA3-949DE08B2190}" srcOrd="3" destOrd="0" presId="urn:microsoft.com/office/officeart/2005/8/layout/orgChart1"/>
    <dgm:cxn modelId="{FDF5070F-8BE8-497D-B1E2-47CFE3197FBD}" type="presParOf" srcId="{23094865-25E3-4FE8-8BA3-949DE08B2190}" destId="{E59A9D78-494C-4928-A84B-0023309B5CFC}" srcOrd="0" destOrd="0" presId="urn:microsoft.com/office/officeart/2005/8/layout/orgChart1"/>
    <dgm:cxn modelId="{F12A4727-1B44-4549-AB95-CECAB567FFB9}" type="presParOf" srcId="{E59A9D78-494C-4928-A84B-0023309B5CFC}" destId="{166027F1-ADD8-4ACC-B52E-04A0C2D6C31F}" srcOrd="0" destOrd="0" presId="urn:microsoft.com/office/officeart/2005/8/layout/orgChart1"/>
    <dgm:cxn modelId="{CBA6A9A9-6680-4455-B0B7-602326323F92}" type="presParOf" srcId="{E59A9D78-494C-4928-A84B-0023309B5CFC}" destId="{BCD95F12-D582-4D61-B794-396AFDD4EB7E}" srcOrd="1" destOrd="0" presId="urn:microsoft.com/office/officeart/2005/8/layout/orgChart1"/>
    <dgm:cxn modelId="{3157F75E-7EE3-44CF-A5DE-46174BEB51E6}" type="presParOf" srcId="{23094865-25E3-4FE8-8BA3-949DE08B2190}" destId="{A33FFD76-E9DA-4AE7-BE99-65D399FAFC35}" srcOrd="1" destOrd="0" presId="urn:microsoft.com/office/officeart/2005/8/layout/orgChart1"/>
    <dgm:cxn modelId="{98ED9DCB-A318-4E91-BF81-99A986B22048}" type="presParOf" srcId="{23094865-25E3-4FE8-8BA3-949DE08B2190}" destId="{0BAF0320-CD26-48F2-A05E-FC46011EA1F1}" srcOrd="2" destOrd="0" presId="urn:microsoft.com/office/officeart/2005/8/layout/orgChart1"/>
    <dgm:cxn modelId="{670D42BE-1374-45BF-BB2F-1ABF551B904C}" type="presParOf" srcId="{84F06F14-6E3E-43C5-8293-1605CB5F8F3E}" destId="{865DC242-184B-46D7-96DC-4F44CFF339FD}" srcOrd="4" destOrd="0" presId="urn:microsoft.com/office/officeart/2005/8/layout/orgChart1"/>
    <dgm:cxn modelId="{42DDEB19-7D35-40D1-AF9D-2BD4DAB96770}" type="presParOf" srcId="{84F06F14-6E3E-43C5-8293-1605CB5F8F3E}" destId="{4BB2AD45-8277-47A5-A7F5-76DBCB45D2C6}" srcOrd="5" destOrd="0" presId="urn:microsoft.com/office/officeart/2005/8/layout/orgChart1"/>
    <dgm:cxn modelId="{669C3A75-5C12-46D0-B90C-5C5BE1FBB158}" type="presParOf" srcId="{4BB2AD45-8277-47A5-A7F5-76DBCB45D2C6}" destId="{667FD165-9393-499F-9FED-A1D800B66C4A}" srcOrd="0" destOrd="0" presId="urn:microsoft.com/office/officeart/2005/8/layout/orgChart1"/>
    <dgm:cxn modelId="{589F44E6-8700-453C-9939-8F023022C77E}" type="presParOf" srcId="{667FD165-9393-499F-9FED-A1D800B66C4A}" destId="{58B2FAE0-08F2-4EBD-A55D-D6BD2A5E9CAA}" srcOrd="0" destOrd="0" presId="urn:microsoft.com/office/officeart/2005/8/layout/orgChart1"/>
    <dgm:cxn modelId="{A640B168-DABD-4349-81B4-1146B1F33EAD}" type="presParOf" srcId="{667FD165-9393-499F-9FED-A1D800B66C4A}" destId="{431D3594-9CF6-4968-892E-3A1855F53ACE}" srcOrd="1" destOrd="0" presId="urn:microsoft.com/office/officeart/2005/8/layout/orgChart1"/>
    <dgm:cxn modelId="{5151872F-D1B3-4607-B060-83F1D4243775}" type="presParOf" srcId="{4BB2AD45-8277-47A5-A7F5-76DBCB45D2C6}" destId="{247DBF19-620F-408A-9861-C953CD62F0D9}" srcOrd="1" destOrd="0" presId="urn:microsoft.com/office/officeart/2005/8/layout/orgChart1"/>
    <dgm:cxn modelId="{6D6BD687-1B8C-42D3-A90A-34A0B1248E05}" type="presParOf" srcId="{4BB2AD45-8277-47A5-A7F5-76DBCB45D2C6}" destId="{E2E5B65E-58C5-4872-8F59-B85353251F3E}" srcOrd="2" destOrd="0" presId="urn:microsoft.com/office/officeart/2005/8/layout/orgChart1"/>
    <dgm:cxn modelId="{AF8118BB-4D5B-4249-930B-6BE4E6A7FB7B}" type="presParOf" srcId="{84F06F14-6E3E-43C5-8293-1605CB5F8F3E}" destId="{B74A757C-C5F4-44F3-9EE8-F316619797E3}" srcOrd="6" destOrd="0" presId="urn:microsoft.com/office/officeart/2005/8/layout/orgChart1"/>
    <dgm:cxn modelId="{D2BF67B6-DAA3-4ACD-BCB4-1B6A9129A260}" type="presParOf" srcId="{84F06F14-6E3E-43C5-8293-1605CB5F8F3E}" destId="{3C5E7698-0073-47A8-8D47-3052CC505AAF}" srcOrd="7" destOrd="0" presId="urn:microsoft.com/office/officeart/2005/8/layout/orgChart1"/>
    <dgm:cxn modelId="{B7D3449A-EF0C-4E93-B563-55D884DF10F1}" type="presParOf" srcId="{3C5E7698-0073-47A8-8D47-3052CC505AAF}" destId="{4A1EA001-8A2E-4248-9B04-120EA4E81148}" srcOrd="0" destOrd="0" presId="urn:microsoft.com/office/officeart/2005/8/layout/orgChart1"/>
    <dgm:cxn modelId="{01187A88-5C71-4258-9A3F-45E187F4265F}" type="presParOf" srcId="{4A1EA001-8A2E-4248-9B04-120EA4E81148}" destId="{F98FD1DE-80B4-469B-8D60-497330377524}" srcOrd="0" destOrd="0" presId="urn:microsoft.com/office/officeart/2005/8/layout/orgChart1"/>
    <dgm:cxn modelId="{AC62CD0B-D1E9-4622-A960-55B76164467D}" type="presParOf" srcId="{4A1EA001-8A2E-4248-9B04-120EA4E81148}" destId="{4CB8A9FB-5FF2-4186-8A65-49080E90431D}" srcOrd="1" destOrd="0" presId="urn:microsoft.com/office/officeart/2005/8/layout/orgChart1"/>
    <dgm:cxn modelId="{3770CFE4-29B3-4E0D-8BD2-C22F7B78D5D9}" type="presParOf" srcId="{3C5E7698-0073-47A8-8D47-3052CC505AAF}" destId="{85339265-3D05-49D5-AFDA-090C94CC4553}" srcOrd="1" destOrd="0" presId="urn:microsoft.com/office/officeart/2005/8/layout/orgChart1"/>
    <dgm:cxn modelId="{FD4B5F90-A404-469C-B0D8-4F8C06B2C976}" type="presParOf" srcId="{3C5E7698-0073-47A8-8D47-3052CC505AAF}" destId="{89BD742A-DD19-4F5E-BF8B-EB6224EB890E}" srcOrd="2" destOrd="0" presId="urn:microsoft.com/office/officeart/2005/8/layout/orgChart1"/>
    <dgm:cxn modelId="{E507F7DB-8A46-4924-B4EF-F06F3CB62E51}" type="presParOf" srcId="{CBA330BD-A0D3-4402-993A-A2DCAA9AE1A8}" destId="{0A130FD3-A6E0-49BE-BF12-52054119057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39EF546-3F6B-49CA-B0B2-A18F8CD569D7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9749D01-3DAF-4A41-AC52-1E541B9E54C2}">
      <dgm:prSet/>
      <dgm:spPr/>
      <dgm:t>
        <a:bodyPr/>
        <a:lstStyle/>
        <a:p>
          <a:r>
            <a:rPr lang="de-DE"/>
            <a:t>„Database Management Systems“ bestehen aus einer Software zur Datenverwaltung der Datenbank – Daten.</a:t>
          </a:r>
          <a:endParaRPr lang="en-US"/>
        </a:p>
      </dgm:t>
    </dgm:pt>
    <dgm:pt modelId="{BFBAEB27-0E78-4C14-9F7C-5F33EACD291A}" type="parTrans" cxnId="{36E4A921-C9F9-4856-9C7A-65FFEE5AD688}">
      <dgm:prSet/>
      <dgm:spPr/>
      <dgm:t>
        <a:bodyPr/>
        <a:lstStyle/>
        <a:p>
          <a:endParaRPr lang="en-US"/>
        </a:p>
      </dgm:t>
    </dgm:pt>
    <dgm:pt modelId="{A37866F8-57AD-4852-B795-B69F3AE93ED4}" type="sibTrans" cxnId="{36E4A921-C9F9-4856-9C7A-65FFEE5AD688}">
      <dgm:prSet/>
      <dgm:spPr/>
      <dgm:t>
        <a:bodyPr/>
        <a:lstStyle/>
        <a:p>
          <a:endParaRPr lang="en-US"/>
        </a:p>
      </dgm:t>
    </dgm:pt>
    <dgm:pt modelId="{C1BCE4D7-EA02-4F9F-9CA8-9BBA6B9ABC22}">
      <dgm:prSet/>
      <dgm:spPr/>
      <dgm:t>
        <a:bodyPr/>
        <a:lstStyle/>
        <a:p>
          <a:r>
            <a:rPr lang="de-DE"/>
            <a:t>SQL (Structured Query Language – „Sequel“) ist die Standard – Sprache für DBMS und ist in mehreren Formen bzw. „Dialekten“ verbreitet.</a:t>
          </a:r>
          <a:endParaRPr lang="en-US"/>
        </a:p>
      </dgm:t>
    </dgm:pt>
    <dgm:pt modelId="{00E920C7-11AE-49B9-8233-00882709B9E4}" type="parTrans" cxnId="{391F03B2-0AFD-418F-B3F9-EBADDCBF9860}">
      <dgm:prSet/>
      <dgm:spPr/>
      <dgm:t>
        <a:bodyPr/>
        <a:lstStyle/>
        <a:p>
          <a:endParaRPr lang="en-US"/>
        </a:p>
      </dgm:t>
    </dgm:pt>
    <dgm:pt modelId="{03106959-E2BC-40F0-9F70-A34D2D7135F7}" type="sibTrans" cxnId="{391F03B2-0AFD-418F-B3F9-EBADDCBF9860}">
      <dgm:prSet/>
      <dgm:spPr/>
      <dgm:t>
        <a:bodyPr/>
        <a:lstStyle/>
        <a:p>
          <a:endParaRPr lang="en-US"/>
        </a:p>
      </dgm:t>
    </dgm:pt>
    <dgm:pt modelId="{C9E09F48-EFB7-4933-AD49-17D998A662B9}">
      <dgm:prSet/>
      <dgm:spPr/>
      <dgm:t>
        <a:bodyPr/>
        <a:lstStyle/>
        <a:p>
          <a:r>
            <a:rPr lang="de-DE"/>
            <a:t>Mit „Standard“ SQL kann man alle anderen Formen verstehen, dennoch wird eine Datenbank – Migration immer nötig sein, wenn man in einer Software die SQL-Datenbank ersetzen möchte.</a:t>
          </a:r>
          <a:endParaRPr lang="en-US"/>
        </a:p>
      </dgm:t>
    </dgm:pt>
    <dgm:pt modelId="{AA18D063-6660-47D5-A980-E952574E5549}" type="parTrans" cxnId="{BD47CA7D-C7CF-4767-9BA4-1EDB5645D333}">
      <dgm:prSet/>
      <dgm:spPr/>
      <dgm:t>
        <a:bodyPr/>
        <a:lstStyle/>
        <a:p>
          <a:endParaRPr lang="en-US"/>
        </a:p>
      </dgm:t>
    </dgm:pt>
    <dgm:pt modelId="{57615D62-E7B4-4670-A8B1-BBD3C3E0DC52}" type="sibTrans" cxnId="{BD47CA7D-C7CF-4767-9BA4-1EDB5645D333}">
      <dgm:prSet/>
      <dgm:spPr/>
      <dgm:t>
        <a:bodyPr/>
        <a:lstStyle/>
        <a:p>
          <a:endParaRPr lang="en-US"/>
        </a:p>
      </dgm:t>
    </dgm:pt>
    <dgm:pt modelId="{964BD94D-5FD8-48E4-B852-D91B9EB96673}" type="pres">
      <dgm:prSet presAssocID="{839EF546-3F6B-49CA-B0B2-A18F8CD569D7}" presName="Name0" presStyleCnt="0">
        <dgm:presLayoutVars>
          <dgm:dir/>
          <dgm:animLvl val="lvl"/>
          <dgm:resizeHandles val="exact"/>
        </dgm:presLayoutVars>
      </dgm:prSet>
      <dgm:spPr/>
    </dgm:pt>
    <dgm:pt modelId="{12DBA979-0D60-43ED-B75C-D731D8F6420D}" type="pres">
      <dgm:prSet presAssocID="{C9E09F48-EFB7-4933-AD49-17D998A662B9}" presName="boxAndChildren" presStyleCnt="0"/>
      <dgm:spPr/>
    </dgm:pt>
    <dgm:pt modelId="{192BF627-5A69-4427-93AE-1984D340FD18}" type="pres">
      <dgm:prSet presAssocID="{C9E09F48-EFB7-4933-AD49-17D998A662B9}" presName="parentTextBox" presStyleLbl="node1" presStyleIdx="0" presStyleCnt="3"/>
      <dgm:spPr/>
    </dgm:pt>
    <dgm:pt modelId="{4C474ADE-0A30-458A-8C0A-D477257DADC7}" type="pres">
      <dgm:prSet presAssocID="{03106959-E2BC-40F0-9F70-A34D2D7135F7}" presName="sp" presStyleCnt="0"/>
      <dgm:spPr/>
    </dgm:pt>
    <dgm:pt modelId="{C7282AA7-482A-4405-B6D7-5C16E0C1FF67}" type="pres">
      <dgm:prSet presAssocID="{C1BCE4D7-EA02-4F9F-9CA8-9BBA6B9ABC22}" presName="arrowAndChildren" presStyleCnt="0"/>
      <dgm:spPr/>
    </dgm:pt>
    <dgm:pt modelId="{02DD5FBB-090A-4BF0-B60D-090156DBB8E4}" type="pres">
      <dgm:prSet presAssocID="{C1BCE4D7-EA02-4F9F-9CA8-9BBA6B9ABC22}" presName="parentTextArrow" presStyleLbl="node1" presStyleIdx="1" presStyleCnt="3"/>
      <dgm:spPr/>
    </dgm:pt>
    <dgm:pt modelId="{C63C2C38-BD7E-4202-A8E3-5093B8197190}" type="pres">
      <dgm:prSet presAssocID="{A37866F8-57AD-4852-B795-B69F3AE93ED4}" presName="sp" presStyleCnt="0"/>
      <dgm:spPr/>
    </dgm:pt>
    <dgm:pt modelId="{D1F3429F-D7B3-49E5-9F14-D307D84F62C9}" type="pres">
      <dgm:prSet presAssocID="{29749D01-3DAF-4A41-AC52-1E541B9E54C2}" presName="arrowAndChildren" presStyleCnt="0"/>
      <dgm:spPr/>
    </dgm:pt>
    <dgm:pt modelId="{00E65B07-9B22-4254-955C-9A8029F51A87}" type="pres">
      <dgm:prSet presAssocID="{29749D01-3DAF-4A41-AC52-1E541B9E54C2}" presName="parentTextArrow" presStyleLbl="node1" presStyleIdx="2" presStyleCnt="3"/>
      <dgm:spPr/>
    </dgm:pt>
  </dgm:ptLst>
  <dgm:cxnLst>
    <dgm:cxn modelId="{35E3B304-B836-4DDD-89B0-D2D963D55248}" type="presOf" srcId="{C9E09F48-EFB7-4933-AD49-17D998A662B9}" destId="{192BF627-5A69-4427-93AE-1984D340FD18}" srcOrd="0" destOrd="0" presId="urn:microsoft.com/office/officeart/2005/8/layout/process4"/>
    <dgm:cxn modelId="{36E4A921-C9F9-4856-9C7A-65FFEE5AD688}" srcId="{839EF546-3F6B-49CA-B0B2-A18F8CD569D7}" destId="{29749D01-3DAF-4A41-AC52-1E541B9E54C2}" srcOrd="0" destOrd="0" parTransId="{BFBAEB27-0E78-4C14-9F7C-5F33EACD291A}" sibTransId="{A37866F8-57AD-4852-B795-B69F3AE93ED4}"/>
    <dgm:cxn modelId="{C30D7757-DBEC-418F-9164-90F6D117CCD2}" type="presOf" srcId="{29749D01-3DAF-4A41-AC52-1E541B9E54C2}" destId="{00E65B07-9B22-4254-955C-9A8029F51A87}" srcOrd="0" destOrd="0" presId="urn:microsoft.com/office/officeart/2005/8/layout/process4"/>
    <dgm:cxn modelId="{BD47CA7D-C7CF-4767-9BA4-1EDB5645D333}" srcId="{839EF546-3F6B-49CA-B0B2-A18F8CD569D7}" destId="{C9E09F48-EFB7-4933-AD49-17D998A662B9}" srcOrd="2" destOrd="0" parTransId="{AA18D063-6660-47D5-A980-E952574E5549}" sibTransId="{57615D62-E7B4-4670-A8B1-BBD3C3E0DC52}"/>
    <dgm:cxn modelId="{8A5EDAAD-8237-44DA-B4F8-9DAC6A7765FF}" type="presOf" srcId="{C1BCE4D7-EA02-4F9F-9CA8-9BBA6B9ABC22}" destId="{02DD5FBB-090A-4BF0-B60D-090156DBB8E4}" srcOrd="0" destOrd="0" presId="urn:microsoft.com/office/officeart/2005/8/layout/process4"/>
    <dgm:cxn modelId="{391F03B2-0AFD-418F-B3F9-EBADDCBF9860}" srcId="{839EF546-3F6B-49CA-B0B2-A18F8CD569D7}" destId="{C1BCE4D7-EA02-4F9F-9CA8-9BBA6B9ABC22}" srcOrd="1" destOrd="0" parTransId="{00E920C7-11AE-49B9-8233-00882709B9E4}" sibTransId="{03106959-E2BC-40F0-9F70-A34D2D7135F7}"/>
    <dgm:cxn modelId="{816D09F7-075B-436B-AF8D-F2C4D35CFA85}" type="presOf" srcId="{839EF546-3F6B-49CA-B0B2-A18F8CD569D7}" destId="{964BD94D-5FD8-48E4-B852-D91B9EB96673}" srcOrd="0" destOrd="0" presId="urn:microsoft.com/office/officeart/2005/8/layout/process4"/>
    <dgm:cxn modelId="{6E659547-CD8E-414F-8CE4-29870FB60536}" type="presParOf" srcId="{964BD94D-5FD8-48E4-B852-D91B9EB96673}" destId="{12DBA979-0D60-43ED-B75C-D731D8F6420D}" srcOrd="0" destOrd="0" presId="urn:microsoft.com/office/officeart/2005/8/layout/process4"/>
    <dgm:cxn modelId="{C0690662-A920-40C5-919F-B5AC7FC55B44}" type="presParOf" srcId="{12DBA979-0D60-43ED-B75C-D731D8F6420D}" destId="{192BF627-5A69-4427-93AE-1984D340FD18}" srcOrd="0" destOrd="0" presId="urn:microsoft.com/office/officeart/2005/8/layout/process4"/>
    <dgm:cxn modelId="{FAFF5966-B2DF-4544-8B3B-34CE5B5EB7EA}" type="presParOf" srcId="{964BD94D-5FD8-48E4-B852-D91B9EB96673}" destId="{4C474ADE-0A30-458A-8C0A-D477257DADC7}" srcOrd="1" destOrd="0" presId="urn:microsoft.com/office/officeart/2005/8/layout/process4"/>
    <dgm:cxn modelId="{F2E58C0E-58C2-4EC9-9093-398937C420C7}" type="presParOf" srcId="{964BD94D-5FD8-48E4-B852-D91B9EB96673}" destId="{C7282AA7-482A-4405-B6D7-5C16E0C1FF67}" srcOrd="2" destOrd="0" presId="urn:microsoft.com/office/officeart/2005/8/layout/process4"/>
    <dgm:cxn modelId="{9AE1338E-1ADF-4624-B492-4A75A4721BD7}" type="presParOf" srcId="{C7282AA7-482A-4405-B6D7-5C16E0C1FF67}" destId="{02DD5FBB-090A-4BF0-B60D-090156DBB8E4}" srcOrd="0" destOrd="0" presId="urn:microsoft.com/office/officeart/2005/8/layout/process4"/>
    <dgm:cxn modelId="{74399B82-731B-40CB-B8FF-F1E96FB81BE6}" type="presParOf" srcId="{964BD94D-5FD8-48E4-B852-D91B9EB96673}" destId="{C63C2C38-BD7E-4202-A8E3-5093B8197190}" srcOrd="3" destOrd="0" presId="urn:microsoft.com/office/officeart/2005/8/layout/process4"/>
    <dgm:cxn modelId="{A06CC092-518C-43DA-9E40-4B23638C7E57}" type="presParOf" srcId="{964BD94D-5FD8-48E4-B852-D91B9EB96673}" destId="{D1F3429F-D7B3-49E5-9F14-D307D84F62C9}" srcOrd="4" destOrd="0" presId="urn:microsoft.com/office/officeart/2005/8/layout/process4"/>
    <dgm:cxn modelId="{DF4E7DAE-CBB1-47C4-87D7-D61AD5C474D8}" type="presParOf" srcId="{D1F3429F-D7B3-49E5-9F14-D307D84F62C9}" destId="{00E65B07-9B22-4254-955C-9A8029F51A8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D189A28-A008-4A4A-BD0C-651F560F6E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2C5AE11-12DF-48A8-9A9C-95A28428CE7B}">
      <dgm:prSet/>
      <dgm:spPr/>
      <dgm:t>
        <a:bodyPr/>
        <a:lstStyle/>
        <a:p>
          <a:r>
            <a:rPr lang="de-DE" baseline="0"/>
            <a:t>Geeignet für Web – Anwendungen und Verfügbar in allen bekannten Betriebssystemen.</a:t>
          </a:r>
          <a:endParaRPr lang="en-US"/>
        </a:p>
      </dgm:t>
    </dgm:pt>
    <dgm:pt modelId="{C0BC8340-F16F-4775-9BCD-C12E070C8140}" type="parTrans" cxnId="{EFB09D9A-EA18-450C-A474-1723CCE36966}">
      <dgm:prSet/>
      <dgm:spPr/>
      <dgm:t>
        <a:bodyPr/>
        <a:lstStyle/>
        <a:p>
          <a:endParaRPr lang="en-US"/>
        </a:p>
      </dgm:t>
    </dgm:pt>
    <dgm:pt modelId="{4D43941D-E335-4E44-BE33-2C749E7758D5}" type="sibTrans" cxnId="{EFB09D9A-EA18-450C-A474-1723CCE36966}">
      <dgm:prSet/>
      <dgm:spPr/>
      <dgm:t>
        <a:bodyPr/>
        <a:lstStyle/>
        <a:p>
          <a:endParaRPr lang="en-US"/>
        </a:p>
      </dgm:t>
    </dgm:pt>
    <dgm:pt modelId="{8AC316AC-ABAB-47BE-AFFB-CAEFD4A109B2}">
      <dgm:prSet/>
      <dgm:spPr/>
      <dgm:t>
        <a:bodyPr/>
        <a:lstStyle/>
        <a:p>
          <a:r>
            <a:rPr lang="de-DE" baseline="0"/>
            <a:t>Open Source</a:t>
          </a:r>
          <a:endParaRPr lang="en-US"/>
        </a:p>
      </dgm:t>
    </dgm:pt>
    <dgm:pt modelId="{71D7DD5B-0E01-4F67-96E0-91B17C465443}" type="parTrans" cxnId="{21F44223-6D63-487F-82C7-7CD34E088EE1}">
      <dgm:prSet/>
      <dgm:spPr/>
      <dgm:t>
        <a:bodyPr/>
        <a:lstStyle/>
        <a:p>
          <a:endParaRPr lang="en-US"/>
        </a:p>
      </dgm:t>
    </dgm:pt>
    <dgm:pt modelId="{94CE2499-F457-4CAD-ACC1-C833664C4E60}" type="sibTrans" cxnId="{21F44223-6D63-487F-82C7-7CD34E088EE1}">
      <dgm:prSet/>
      <dgm:spPr/>
      <dgm:t>
        <a:bodyPr/>
        <a:lstStyle/>
        <a:p>
          <a:endParaRPr lang="en-US"/>
        </a:p>
      </dgm:t>
    </dgm:pt>
    <dgm:pt modelId="{4A978953-D937-4BBD-9921-31F3EBA3EE37}" type="pres">
      <dgm:prSet presAssocID="{AD189A28-A008-4A4A-BD0C-651F560F6EA0}" presName="root" presStyleCnt="0">
        <dgm:presLayoutVars>
          <dgm:dir/>
          <dgm:resizeHandles val="exact"/>
        </dgm:presLayoutVars>
      </dgm:prSet>
      <dgm:spPr/>
    </dgm:pt>
    <dgm:pt modelId="{0751AB03-ADA7-4129-8E42-0C294B09FEE3}" type="pres">
      <dgm:prSet presAssocID="{62C5AE11-12DF-48A8-9A9C-95A28428CE7B}" presName="compNode" presStyleCnt="0"/>
      <dgm:spPr/>
    </dgm:pt>
    <dgm:pt modelId="{7A02FECE-2710-449C-A869-F47D70F57C72}" type="pres">
      <dgm:prSet presAssocID="{62C5AE11-12DF-48A8-9A9C-95A28428CE7B}" presName="bgRect" presStyleLbl="bgShp" presStyleIdx="0" presStyleCnt="2"/>
      <dgm:spPr/>
    </dgm:pt>
    <dgm:pt modelId="{0745B7F4-6448-4F41-80E2-27371D3CF3BF}" type="pres">
      <dgm:prSet presAssocID="{62C5AE11-12DF-48A8-9A9C-95A28428CE7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1243C28D-F58D-4A89-A880-ABF18767A0E9}" type="pres">
      <dgm:prSet presAssocID="{62C5AE11-12DF-48A8-9A9C-95A28428CE7B}" presName="spaceRect" presStyleCnt="0"/>
      <dgm:spPr/>
    </dgm:pt>
    <dgm:pt modelId="{0301DE5D-0E1B-4BAB-8C87-724B1076419F}" type="pres">
      <dgm:prSet presAssocID="{62C5AE11-12DF-48A8-9A9C-95A28428CE7B}" presName="parTx" presStyleLbl="revTx" presStyleIdx="0" presStyleCnt="2">
        <dgm:presLayoutVars>
          <dgm:chMax val="0"/>
          <dgm:chPref val="0"/>
        </dgm:presLayoutVars>
      </dgm:prSet>
      <dgm:spPr/>
    </dgm:pt>
    <dgm:pt modelId="{8ECE4350-0565-43B1-9A14-3DDBCBE7254B}" type="pres">
      <dgm:prSet presAssocID="{4D43941D-E335-4E44-BE33-2C749E7758D5}" presName="sibTrans" presStyleCnt="0"/>
      <dgm:spPr/>
    </dgm:pt>
    <dgm:pt modelId="{66138772-18E0-436C-AE5C-C803AD2446B5}" type="pres">
      <dgm:prSet presAssocID="{8AC316AC-ABAB-47BE-AFFB-CAEFD4A109B2}" presName="compNode" presStyleCnt="0"/>
      <dgm:spPr/>
    </dgm:pt>
    <dgm:pt modelId="{EFD3CE9E-15DF-44B1-8303-EC9DCAAD0FCE}" type="pres">
      <dgm:prSet presAssocID="{8AC316AC-ABAB-47BE-AFFB-CAEFD4A109B2}" presName="bgRect" presStyleLbl="bgShp" presStyleIdx="1" presStyleCnt="2"/>
      <dgm:spPr/>
    </dgm:pt>
    <dgm:pt modelId="{AAF5AA07-7253-43DD-9AB6-0AC80BF3C9C5}" type="pres">
      <dgm:prSet presAssocID="{8AC316AC-ABAB-47BE-AFFB-CAEFD4A109B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50B7E594-EDE2-42F5-97FD-0C7FED370ACF}" type="pres">
      <dgm:prSet presAssocID="{8AC316AC-ABAB-47BE-AFFB-CAEFD4A109B2}" presName="spaceRect" presStyleCnt="0"/>
      <dgm:spPr/>
    </dgm:pt>
    <dgm:pt modelId="{A135243C-9B65-4AB3-B267-90F9D5844380}" type="pres">
      <dgm:prSet presAssocID="{8AC316AC-ABAB-47BE-AFFB-CAEFD4A109B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1F44223-6D63-487F-82C7-7CD34E088EE1}" srcId="{AD189A28-A008-4A4A-BD0C-651F560F6EA0}" destId="{8AC316AC-ABAB-47BE-AFFB-CAEFD4A109B2}" srcOrd="1" destOrd="0" parTransId="{71D7DD5B-0E01-4F67-96E0-91B17C465443}" sibTransId="{94CE2499-F457-4CAD-ACC1-C833664C4E60}"/>
    <dgm:cxn modelId="{F9ADDA57-2FEF-41D4-A129-744FEC8D4302}" type="presOf" srcId="{AD189A28-A008-4A4A-BD0C-651F560F6EA0}" destId="{4A978953-D937-4BBD-9921-31F3EBA3EE37}" srcOrd="0" destOrd="0" presId="urn:microsoft.com/office/officeart/2018/2/layout/IconVerticalSolidList"/>
    <dgm:cxn modelId="{EFB09D9A-EA18-450C-A474-1723CCE36966}" srcId="{AD189A28-A008-4A4A-BD0C-651F560F6EA0}" destId="{62C5AE11-12DF-48A8-9A9C-95A28428CE7B}" srcOrd="0" destOrd="0" parTransId="{C0BC8340-F16F-4775-9BCD-C12E070C8140}" sibTransId="{4D43941D-E335-4E44-BE33-2C749E7758D5}"/>
    <dgm:cxn modelId="{DC3953A5-1A61-48DC-A8E3-DF01828CDB6A}" type="presOf" srcId="{8AC316AC-ABAB-47BE-AFFB-CAEFD4A109B2}" destId="{A135243C-9B65-4AB3-B267-90F9D5844380}" srcOrd="0" destOrd="0" presId="urn:microsoft.com/office/officeart/2018/2/layout/IconVerticalSolidList"/>
    <dgm:cxn modelId="{FB45AFCC-7112-4FC9-B6C8-C35FF8413DE5}" type="presOf" srcId="{62C5AE11-12DF-48A8-9A9C-95A28428CE7B}" destId="{0301DE5D-0E1B-4BAB-8C87-724B1076419F}" srcOrd="0" destOrd="0" presId="urn:microsoft.com/office/officeart/2018/2/layout/IconVerticalSolidList"/>
    <dgm:cxn modelId="{D2B6FFE8-3DED-4550-97EB-DDD16D274B3D}" type="presParOf" srcId="{4A978953-D937-4BBD-9921-31F3EBA3EE37}" destId="{0751AB03-ADA7-4129-8E42-0C294B09FEE3}" srcOrd="0" destOrd="0" presId="urn:microsoft.com/office/officeart/2018/2/layout/IconVerticalSolidList"/>
    <dgm:cxn modelId="{4DFF30D0-55A0-4D04-91C9-AEA3E7642AFA}" type="presParOf" srcId="{0751AB03-ADA7-4129-8E42-0C294B09FEE3}" destId="{7A02FECE-2710-449C-A869-F47D70F57C72}" srcOrd="0" destOrd="0" presId="urn:microsoft.com/office/officeart/2018/2/layout/IconVerticalSolidList"/>
    <dgm:cxn modelId="{B74F945D-4767-426E-9E9A-6C0B465A12BD}" type="presParOf" srcId="{0751AB03-ADA7-4129-8E42-0C294B09FEE3}" destId="{0745B7F4-6448-4F41-80E2-27371D3CF3BF}" srcOrd="1" destOrd="0" presId="urn:microsoft.com/office/officeart/2018/2/layout/IconVerticalSolidList"/>
    <dgm:cxn modelId="{E7E09C9F-7C66-4C54-8AB4-466337352E70}" type="presParOf" srcId="{0751AB03-ADA7-4129-8E42-0C294B09FEE3}" destId="{1243C28D-F58D-4A89-A880-ABF18767A0E9}" srcOrd="2" destOrd="0" presId="urn:microsoft.com/office/officeart/2018/2/layout/IconVerticalSolidList"/>
    <dgm:cxn modelId="{1D2684D3-5C2D-4B51-82D2-7566C01141AE}" type="presParOf" srcId="{0751AB03-ADA7-4129-8E42-0C294B09FEE3}" destId="{0301DE5D-0E1B-4BAB-8C87-724B1076419F}" srcOrd="3" destOrd="0" presId="urn:microsoft.com/office/officeart/2018/2/layout/IconVerticalSolidList"/>
    <dgm:cxn modelId="{977D64CD-5B64-4141-A3BA-2D3E49101896}" type="presParOf" srcId="{4A978953-D937-4BBD-9921-31F3EBA3EE37}" destId="{8ECE4350-0565-43B1-9A14-3DDBCBE7254B}" srcOrd="1" destOrd="0" presId="urn:microsoft.com/office/officeart/2018/2/layout/IconVerticalSolidList"/>
    <dgm:cxn modelId="{9E4BE2B2-E753-419B-AE15-4842065CD377}" type="presParOf" srcId="{4A978953-D937-4BBD-9921-31F3EBA3EE37}" destId="{66138772-18E0-436C-AE5C-C803AD2446B5}" srcOrd="2" destOrd="0" presId="urn:microsoft.com/office/officeart/2018/2/layout/IconVerticalSolidList"/>
    <dgm:cxn modelId="{B32F19DA-FA33-423C-981A-99FD93BFE3CD}" type="presParOf" srcId="{66138772-18E0-436C-AE5C-C803AD2446B5}" destId="{EFD3CE9E-15DF-44B1-8303-EC9DCAAD0FCE}" srcOrd="0" destOrd="0" presId="urn:microsoft.com/office/officeart/2018/2/layout/IconVerticalSolidList"/>
    <dgm:cxn modelId="{3D4C435E-E6F8-4C68-ADAB-EEE44EDD8C2C}" type="presParOf" srcId="{66138772-18E0-436C-AE5C-C803AD2446B5}" destId="{AAF5AA07-7253-43DD-9AB6-0AC80BF3C9C5}" srcOrd="1" destOrd="0" presId="urn:microsoft.com/office/officeart/2018/2/layout/IconVerticalSolidList"/>
    <dgm:cxn modelId="{4133AB99-C2D7-440B-9B93-C27150383841}" type="presParOf" srcId="{66138772-18E0-436C-AE5C-C803AD2446B5}" destId="{50B7E594-EDE2-42F5-97FD-0C7FED370ACF}" srcOrd="2" destOrd="0" presId="urn:microsoft.com/office/officeart/2018/2/layout/IconVerticalSolidList"/>
    <dgm:cxn modelId="{C826B2E5-5636-4E88-B587-1269374BCA3B}" type="presParOf" srcId="{66138772-18E0-436C-AE5C-C803AD2446B5}" destId="{A135243C-9B65-4AB3-B267-90F9D58443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5861E34-98F0-43AB-ABD1-F7F2C5BF61FB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F50AFD9-D7E3-4C70-AAB5-39474A317BDC}">
      <dgm:prSet/>
      <dgm:spPr/>
      <dgm:t>
        <a:bodyPr/>
        <a:lstStyle/>
        <a:p>
          <a:r>
            <a:rPr lang="de-DE" baseline="0"/>
            <a:t>Clients: PCs, Handys, Laptops (Geräte mit Ethernet – WLAN Schnittstelle)</a:t>
          </a:r>
          <a:endParaRPr lang="en-US"/>
        </a:p>
      </dgm:t>
    </dgm:pt>
    <dgm:pt modelId="{8B1A10CA-E5C1-42F1-805E-A11C1D6897DE}" type="parTrans" cxnId="{6F319742-3380-49D7-BDAA-988ECE31C3C5}">
      <dgm:prSet/>
      <dgm:spPr/>
      <dgm:t>
        <a:bodyPr/>
        <a:lstStyle/>
        <a:p>
          <a:endParaRPr lang="en-US"/>
        </a:p>
      </dgm:t>
    </dgm:pt>
    <dgm:pt modelId="{A656ED26-858B-436A-88D2-A9880416F9DB}" type="sibTrans" cxnId="{6F319742-3380-49D7-BDAA-988ECE31C3C5}">
      <dgm:prSet/>
      <dgm:spPr/>
      <dgm:t>
        <a:bodyPr/>
        <a:lstStyle/>
        <a:p>
          <a:endParaRPr lang="en-US"/>
        </a:p>
      </dgm:t>
    </dgm:pt>
    <dgm:pt modelId="{AB445F1C-BCC8-45F3-929D-91D0D5638B13}">
      <dgm:prSet/>
      <dgm:spPr/>
      <dgm:t>
        <a:bodyPr/>
        <a:lstStyle/>
        <a:p>
          <a:r>
            <a:rPr lang="de-DE" baseline="0"/>
            <a:t>Server: Rechner mit vorhandenen Datenbanken und Services für die Clients. </a:t>
          </a:r>
          <a:endParaRPr lang="en-US"/>
        </a:p>
      </dgm:t>
    </dgm:pt>
    <dgm:pt modelId="{045470B3-D2E6-4CF3-904A-29E01EBD222A}" type="parTrans" cxnId="{39ED8D7C-3AC4-4EFD-B106-03BC829C7543}">
      <dgm:prSet/>
      <dgm:spPr/>
      <dgm:t>
        <a:bodyPr/>
        <a:lstStyle/>
        <a:p>
          <a:endParaRPr lang="en-US"/>
        </a:p>
      </dgm:t>
    </dgm:pt>
    <dgm:pt modelId="{B062C23D-C456-4B67-BC97-14D1642CAF4E}" type="sibTrans" cxnId="{39ED8D7C-3AC4-4EFD-B106-03BC829C7543}">
      <dgm:prSet/>
      <dgm:spPr/>
      <dgm:t>
        <a:bodyPr/>
        <a:lstStyle/>
        <a:p>
          <a:endParaRPr lang="en-US"/>
        </a:p>
      </dgm:t>
    </dgm:pt>
    <dgm:pt modelId="{1E5E8DB6-9525-46E5-8094-F5A641700C39}">
      <dgm:prSet/>
      <dgm:spPr/>
      <dgm:t>
        <a:bodyPr/>
        <a:lstStyle/>
        <a:p>
          <a:r>
            <a:rPr lang="de-DE" baseline="0"/>
            <a:t>Netzwerk: Kommunikationsschicht / Schnittstellen zwischen Clients und Server.</a:t>
          </a:r>
          <a:endParaRPr lang="en-US"/>
        </a:p>
      </dgm:t>
    </dgm:pt>
    <dgm:pt modelId="{5F52AC41-8673-4214-A230-2AB28ED7F09D}" type="parTrans" cxnId="{FDC5CA96-800C-494B-8326-FB2C94E42F79}">
      <dgm:prSet/>
      <dgm:spPr/>
      <dgm:t>
        <a:bodyPr/>
        <a:lstStyle/>
        <a:p>
          <a:endParaRPr lang="en-US"/>
        </a:p>
      </dgm:t>
    </dgm:pt>
    <dgm:pt modelId="{FF577871-DCAC-4B02-AC2B-5A25C88E3CB4}" type="sibTrans" cxnId="{FDC5CA96-800C-494B-8326-FB2C94E42F79}">
      <dgm:prSet/>
      <dgm:spPr/>
      <dgm:t>
        <a:bodyPr/>
        <a:lstStyle/>
        <a:p>
          <a:endParaRPr lang="en-US"/>
        </a:p>
      </dgm:t>
    </dgm:pt>
    <dgm:pt modelId="{E7920794-46C5-4C36-9136-859DC14728BC}" type="pres">
      <dgm:prSet presAssocID="{F5861E34-98F0-43AB-ABD1-F7F2C5BF61F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612985D-E691-4608-AB2A-CD58EDF74410}" type="pres">
      <dgm:prSet presAssocID="{DF50AFD9-D7E3-4C70-AAB5-39474A317BDC}" presName="hierRoot1" presStyleCnt="0"/>
      <dgm:spPr/>
    </dgm:pt>
    <dgm:pt modelId="{0F7458D0-F949-479D-B013-57E2A668B0F6}" type="pres">
      <dgm:prSet presAssocID="{DF50AFD9-D7E3-4C70-AAB5-39474A317BDC}" presName="composite" presStyleCnt="0"/>
      <dgm:spPr/>
    </dgm:pt>
    <dgm:pt modelId="{D1BAC7EB-DE4E-4FE1-90E1-DB37F8F0AA49}" type="pres">
      <dgm:prSet presAssocID="{DF50AFD9-D7E3-4C70-AAB5-39474A317BDC}" presName="background" presStyleLbl="node0" presStyleIdx="0" presStyleCnt="3"/>
      <dgm:spPr/>
    </dgm:pt>
    <dgm:pt modelId="{A232DBDA-C674-443D-8ED5-91D5189AA3B4}" type="pres">
      <dgm:prSet presAssocID="{DF50AFD9-D7E3-4C70-AAB5-39474A317BDC}" presName="text" presStyleLbl="fgAcc0" presStyleIdx="0" presStyleCnt="3">
        <dgm:presLayoutVars>
          <dgm:chPref val="3"/>
        </dgm:presLayoutVars>
      </dgm:prSet>
      <dgm:spPr/>
    </dgm:pt>
    <dgm:pt modelId="{F38B302F-48DB-401D-BE8C-3A714594CA42}" type="pres">
      <dgm:prSet presAssocID="{DF50AFD9-D7E3-4C70-AAB5-39474A317BDC}" presName="hierChild2" presStyleCnt="0"/>
      <dgm:spPr/>
    </dgm:pt>
    <dgm:pt modelId="{F59A72A2-4E87-4526-89D8-6C07C1442360}" type="pres">
      <dgm:prSet presAssocID="{AB445F1C-BCC8-45F3-929D-91D0D5638B13}" presName="hierRoot1" presStyleCnt="0"/>
      <dgm:spPr/>
    </dgm:pt>
    <dgm:pt modelId="{7382DF5E-1FE6-4F2A-A994-F04673FBEFEC}" type="pres">
      <dgm:prSet presAssocID="{AB445F1C-BCC8-45F3-929D-91D0D5638B13}" presName="composite" presStyleCnt="0"/>
      <dgm:spPr/>
    </dgm:pt>
    <dgm:pt modelId="{F15ACDC1-B6EF-4F96-887B-DCA39A31D703}" type="pres">
      <dgm:prSet presAssocID="{AB445F1C-BCC8-45F3-929D-91D0D5638B13}" presName="background" presStyleLbl="node0" presStyleIdx="1" presStyleCnt="3"/>
      <dgm:spPr/>
    </dgm:pt>
    <dgm:pt modelId="{B014EF24-7761-4AD1-A524-EFB923F80CCE}" type="pres">
      <dgm:prSet presAssocID="{AB445F1C-BCC8-45F3-929D-91D0D5638B13}" presName="text" presStyleLbl="fgAcc0" presStyleIdx="1" presStyleCnt="3">
        <dgm:presLayoutVars>
          <dgm:chPref val="3"/>
        </dgm:presLayoutVars>
      </dgm:prSet>
      <dgm:spPr/>
    </dgm:pt>
    <dgm:pt modelId="{4784B38E-EAB1-4CB6-8D71-E0D692886442}" type="pres">
      <dgm:prSet presAssocID="{AB445F1C-BCC8-45F3-929D-91D0D5638B13}" presName="hierChild2" presStyleCnt="0"/>
      <dgm:spPr/>
    </dgm:pt>
    <dgm:pt modelId="{84C16974-878D-4595-9B0C-1B44B3E63E59}" type="pres">
      <dgm:prSet presAssocID="{1E5E8DB6-9525-46E5-8094-F5A641700C39}" presName="hierRoot1" presStyleCnt="0"/>
      <dgm:spPr/>
    </dgm:pt>
    <dgm:pt modelId="{DF033D6C-75E5-4D35-B6A1-1D23B3091D19}" type="pres">
      <dgm:prSet presAssocID="{1E5E8DB6-9525-46E5-8094-F5A641700C39}" presName="composite" presStyleCnt="0"/>
      <dgm:spPr/>
    </dgm:pt>
    <dgm:pt modelId="{C458DB24-712C-466E-A839-843E69D8EE8C}" type="pres">
      <dgm:prSet presAssocID="{1E5E8DB6-9525-46E5-8094-F5A641700C39}" presName="background" presStyleLbl="node0" presStyleIdx="2" presStyleCnt="3"/>
      <dgm:spPr/>
    </dgm:pt>
    <dgm:pt modelId="{05137588-562A-4D9F-8997-35B20FCF3A61}" type="pres">
      <dgm:prSet presAssocID="{1E5E8DB6-9525-46E5-8094-F5A641700C39}" presName="text" presStyleLbl="fgAcc0" presStyleIdx="2" presStyleCnt="3">
        <dgm:presLayoutVars>
          <dgm:chPref val="3"/>
        </dgm:presLayoutVars>
      </dgm:prSet>
      <dgm:spPr/>
    </dgm:pt>
    <dgm:pt modelId="{FA9AFA80-7553-42A3-B242-BF5B59356B25}" type="pres">
      <dgm:prSet presAssocID="{1E5E8DB6-9525-46E5-8094-F5A641700C39}" presName="hierChild2" presStyleCnt="0"/>
      <dgm:spPr/>
    </dgm:pt>
  </dgm:ptLst>
  <dgm:cxnLst>
    <dgm:cxn modelId="{24FBF522-9233-4EB1-9560-D61D221B0202}" type="presOf" srcId="{F5861E34-98F0-43AB-ABD1-F7F2C5BF61FB}" destId="{E7920794-46C5-4C36-9136-859DC14728BC}" srcOrd="0" destOrd="0" presId="urn:microsoft.com/office/officeart/2005/8/layout/hierarchy1"/>
    <dgm:cxn modelId="{6F319742-3380-49D7-BDAA-988ECE31C3C5}" srcId="{F5861E34-98F0-43AB-ABD1-F7F2C5BF61FB}" destId="{DF50AFD9-D7E3-4C70-AAB5-39474A317BDC}" srcOrd="0" destOrd="0" parTransId="{8B1A10CA-E5C1-42F1-805E-A11C1D6897DE}" sibTransId="{A656ED26-858B-436A-88D2-A9880416F9DB}"/>
    <dgm:cxn modelId="{39ED8D7C-3AC4-4EFD-B106-03BC829C7543}" srcId="{F5861E34-98F0-43AB-ABD1-F7F2C5BF61FB}" destId="{AB445F1C-BCC8-45F3-929D-91D0D5638B13}" srcOrd="1" destOrd="0" parTransId="{045470B3-D2E6-4CF3-904A-29E01EBD222A}" sibTransId="{B062C23D-C456-4B67-BC97-14D1642CAF4E}"/>
    <dgm:cxn modelId="{FDC5CA96-800C-494B-8326-FB2C94E42F79}" srcId="{F5861E34-98F0-43AB-ABD1-F7F2C5BF61FB}" destId="{1E5E8DB6-9525-46E5-8094-F5A641700C39}" srcOrd="2" destOrd="0" parTransId="{5F52AC41-8673-4214-A230-2AB28ED7F09D}" sibTransId="{FF577871-DCAC-4B02-AC2B-5A25C88E3CB4}"/>
    <dgm:cxn modelId="{E97704BB-843F-4A2F-A499-CEBCB568F401}" type="presOf" srcId="{AB445F1C-BCC8-45F3-929D-91D0D5638B13}" destId="{B014EF24-7761-4AD1-A524-EFB923F80CCE}" srcOrd="0" destOrd="0" presId="urn:microsoft.com/office/officeart/2005/8/layout/hierarchy1"/>
    <dgm:cxn modelId="{A84F02CE-7C72-4DD6-8DB6-F03B7FA3E50F}" type="presOf" srcId="{DF50AFD9-D7E3-4C70-AAB5-39474A317BDC}" destId="{A232DBDA-C674-443D-8ED5-91D5189AA3B4}" srcOrd="0" destOrd="0" presId="urn:microsoft.com/office/officeart/2005/8/layout/hierarchy1"/>
    <dgm:cxn modelId="{6BE37EEB-519A-44F4-A964-D22E1289BA59}" type="presOf" srcId="{1E5E8DB6-9525-46E5-8094-F5A641700C39}" destId="{05137588-562A-4D9F-8997-35B20FCF3A61}" srcOrd="0" destOrd="0" presId="urn:microsoft.com/office/officeart/2005/8/layout/hierarchy1"/>
    <dgm:cxn modelId="{86CE34DE-D4F3-4AB1-8004-D263BE05BD17}" type="presParOf" srcId="{E7920794-46C5-4C36-9136-859DC14728BC}" destId="{D612985D-E691-4608-AB2A-CD58EDF74410}" srcOrd="0" destOrd="0" presId="urn:microsoft.com/office/officeart/2005/8/layout/hierarchy1"/>
    <dgm:cxn modelId="{266CD672-3D17-4BE4-8E73-B77EE0CB6B81}" type="presParOf" srcId="{D612985D-E691-4608-AB2A-CD58EDF74410}" destId="{0F7458D0-F949-479D-B013-57E2A668B0F6}" srcOrd="0" destOrd="0" presId="urn:microsoft.com/office/officeart/2005/8/layout/hierarchy1"/>
    <dgm:cxn modelId="{545268C3-D519-434B-8E79-3A4FC7ED8043}" type="presParOf" srcId="{0F7458D0-F949-479D-B013-57E2A668B0F6}" destId="{D1BAC7EB-DE4E-4FE1-90E1-DB37F8F0AA49}" srcOrd="0" destOrd="0" presId="urn:microsoft.com/office/officeart/2005/8/layout/hierarchy1"/>
    <dgm:cxn modelId="{4A21B0F1-3628-46F6-BE67-9BA6BF25632D}" type="presParOf" srcId="{0F7458D0-F949-479D-B013-57E2A668B0F6}" destId="{A232DBDA-C674-443D-8ED5-91D5189AA3B4}" srcOrd="1" destOrd="0" presId="urn:microsoft.com/office/officeart/2005/8/layout/hierarchy1"/>
    <dgm:cxn modelId="{452CE0A4-A54D-456E-9B64-45CF7DB99267}" type="presParOf" srcId="{D612985D-E691-4608-AB2A-CD58EDF74410}" destId="{F38B302F-48DB-401D-BE8C-3A714594CA42}" srcOrd="1" destOrd="0" presId="urn:microsoft.com/office/officeart/2005/8/layout/hierarchy1"/>
    <dgm:cxn modelId="{EBBDA9A7-1913-46DC-A617-37FA24222264}" type="presParOf" srcId="{E7920794-46C5-4C36-9136-859DC14728BC}" destId="{F59A72A2-4E87-4526-89D8-6C07C1442360}" srcOrd="1" destOrd="0" presId="urn:microsoft.com/office/officeart/2005/8/layout/hierarchy1"/>
    <dgm:cxn modelId="{4E378D79-E422-49E3-9F6C-4EB47E58AECD}" type="presParOf" srcId="{F59A72A2-4E87-4526-89D8-6C07C1442360}" destId="{7382DF5E-1FE6-4F2A-A994-F04673FBEFEC}" srcOrd="0" destOrd="0" presId="urn:microsoft.com/office/officeart/2005/8/layout/hierarchy1"/>
    <dgm:cxn modelId="{CF4105FB-9A03-4521-81AD-9E7DD16166BC}" type="presParOf" srcId="{7382DF5E-1FE6-4F2A-A994-F04673FBEFEC}" destId="{F15ACDC1-B6EF-4F96-887B-DCA39A31D703}" srcOrd="0" destOrd="0" presId="urn:microsoft.com/office/officeart/2005/8/layout/hierarchy1"/>
    <dgm:cxn modelId="{CEFDB42D-ACC1-4681-B5BF-2CB05A13EEBF}" type="presParOf" srcId="{7382DF5E-1FE6-4F2A-A994-F04673FBEFEC}" destId="{B014EF24-7761-4AD1-A524-EFB923F80CCE}" srcOrd="1" destOrd="0" presId="urn:microsoft.com/office/officeart/2005/8/layout/hierarchy1"/>
    <dgm:cxn modelId="{5CC9AD84-5BD4-467F-8997-0D7911603992}" type="presParOf" srcId="{F59A72A2-4E87-4526-89D8-6C07C1442360}" destId="{4784B38E-EAB1-4CB6-8D71-E0D692886442}" srcOrd="1" destOrd="0" presId="urn:microsoft.com/office/officeart/2005/8/layout/hierarchy1"/>
    <dgm:cxn modelId="{2212479F-A74B-4E17-9542-3B1093C65516}" type="presParOf" srcId="{E7920794-46C5-4C36-9136-859DC14728BC}" destId="{84C16974-878D-4595-9B0C-1B44B3E63E59}" srcOrd="2" destOrd="0" presId="urn:microsoft.com/office/officeart/2005/8/layout/hierarchy1"/>
    <dgm:cxn modelId="{D9BDC6AC-3F5B-4C76-9C0E-82B97CE3ABCB}" type="presParOf" srcId="{84C16974-878D-4595-9B0C-1B44B3E63E59}" destId="{DF033D6C-75E5-4D35-B6A1-1D23B3091D19}" srcOrd="0" destOrd="0" presId="urn:microsoft.com/office/officeart/2005/8/layout/hierarchy1"/>
    <dgm:cxn modelId="{DCBCB8AF-26C8-499F-8615-69F5920A8DCD}" type="presParOf" srcId="{DF033D6C-75E5-4D35-B6A1-1D23B3091D19}" destId="{C458DB24-712C-466E-A839-843E69D8EE8C}" srcOrd="0" destOrd="0" presId="urn:microsoft.com/office/officeart/2005/8/layout/hierarchy1"/>
    <dgm:cxn modelId="{90E0629C-51F9-413E-8598-963BF612DFAF}" type="presParOf" srcId="{DF033D6C-75E5-4D35-B6A1-1D23B3091D19}" destId="{05137588-562A-4D9F-8997-35B20FCF3A61}" srcOrd="1" destOrd="0" presId="urn:microsoft.com/office/officeart/2005/8/layout/hierarchy1"/>
    <dgm:cxn modelId="{24F841C7-1EE0-4B9A-8BFD-6572EE1E963B}" type="presParOf" srcId="{84C16974-878D-4595-9B0C-1B44B3E63E59}" destId="{FA9AFA80-7553-42A3-B242-BF5B59356B2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E8F6BD39-082A-49C8-A6FD-EC78AAA8D110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</dgm:pt>
    <dgm:pt modelId="{6A4966B3-2794-4185-BD51-CDBD39CC66E1}">
      <dgm:prSet phldrT="[Text]"/>
      <dgm:spPr/>
      <dgm:t>
        <a:bodyPr/>
        <a:lstStyle/>
        <a:p>
          <a:r>
            <a:rPr lang="en-US" dirty="0"/>
            <a:t>Data Extraction</a:t>
          </a:r>
          <a:endParaRPr lang="de-DE" dirty="0"/>
        </a:p>
      </dgm:t>
    </dgm:pt>
    <dgm:pt modelId="{BF41CAE7-0F62-439B-9272-EC96F5FC4DCA}" type="parTrans" cxnId="{200FCCCB-AEEA-4FF8-ADE2-F460F746DC89}">
      <dgm:prSet/>
      <dgm:spPr/>
      <dgm:t>
        <a:bodyPr/>
        <a:lstStyle/>
        <a:p>
          <a:endParaRPr lang="de-DE"/>
        </a:p>
      </dgm:t>
    </dgm:pt>
    <dgm:pt modelId="{F8FCD7F7-5591-4FC4-A348-5B9603A8EDBA}" type="sibTrans" cxnId="{200FCCCB-AEEA-4FF8-ADE2-F460F746DC89}">
      <dgm:prSet/>
      <dgm:spPr/>
      <dgm:t>
        <a:bodyPr/>
        <a:lstStyle/>
        <a:p>
          <a:endParaRPr lang="de-DE"/>
        </a:p>
      </dgm:t>
    </dgm:pt>
    <dgm:pt modelId="{8E7536A5-E54D-4C12-8281-FD346287ECB6}">
      <dgm:prSet phldrT="[Text]"/>
      <dgm:spPr/>
      <dgm:t>
        <a:bodyPr/>
        <a:lstStyle/>
        <a:p>
          <a:r>
            <a:rPr lang="en-US" dirty="0"/>
            <a:t>Data Cleaning</a:t>
          </a:r>
          <a:endParaRPr lang="de-DE" dirty="0"/>
        </a:p>
      </dgm:t>
    </dgm:pt>
    <dgm:pt modelId="{1FF22D67-23DA-471F-9036-9B739B435712}" type="parTrans" cxnId="{B294F266-0E1A-4D0C-B45F-ECEAAC04E387}">
      <dgm:prSet/>
      <dgm:spPr/>
      <dgm:t>
        <a:bodyPr/>
        <a:lstStyle/>
        <a:p>
          <a:endParaRPr lang="de-DE"/>
        </a:p>
      </dgm:t>
    </dgm:pt>
    <dgm:pt modelId="{283AEFC1-07A3-49B7-88B1-80BBF653D4F9}" type="sibTrans" cxnId="{B294F266-0E1A-4D0C-B45F-ECEAAC04E387}">
      <dgm:prSet/>
      <dgm:spPr/>
      <dgm:t>
        <a:bodyPr/>
        <a:lstStyle/>
        <a:p>
          <a:endParaRPr lang="de-DE"/>
        </a:p>
      </dgm:t>
    </dgm:pt>
    <dgm:pt modelId="{930688BF-BBE4-469C-B016-66DBB92E308C}">
      <dgm:prSet phldrT="[Text]"/>
      <dgm:spPr/>
      <dgm:t>
        <a:bodyPr/>
        <a:lstStyle/>
        <a:p>
          <a:r>
            <a:rPr lang="en-US" dirty="0"/>
            <a:t>Rearrange Data</a:t>
          </a:r>
          <a:endParaRPr lang="de-DE" dirty="0"/>
        </a:p>
      </dgm:t>
    </dgm:pt>
    <dgm:pt modelId="{08C4489F-7788-4F3E-85F3-87327097C835}" type="parTrans" cxnId="{02A2B4A6-3ABB-419B-B8EB-D61759AEB194}">
      <dgm:prSet/>
      <dgm:spPr/>
      <dgm:t>
        <a:bodyPr/>
        <a:lstStyle/>
        <a:p>
          <a:endParaRPr lang="de-DE"/>
        </a:p>
      </dgm:t>
    </dgm:pt>
    <dgm:pt modelId="{E592ABB8-B5C2-4823-B0B9-74AD92A00AA1}" type="sibTrans" cxnId="{02A2B4A6-3ABB-419B-B8EB-D61759AEB194}">
      <dgm:prSet/>
      <dgm:spPr/>
      <dgm:t>
        <a:bodyPr/>
        <a:lstStyle/>
        <a:p>
          <a:endParaRPr lang="de-DE"/>
        </a:p>
      </dgm:t>
    </dgm:pt>
    <dgm:pt modelId="{9BA809F4-DAEF-4DD0-8D2E-D88F940760E2}">
      <dgm:prSet phldrT="[Text]"/>
      <dgm:spPr/>
      <dgm:t>
        <a:bodyPr/>
        <a:lstStyle/>
        <a:p>
          <a:r>
            <a:rPr lang="en-US" dirty="0"/>
            <a:t>Analysis</a:t>
          </a:r>
          <a:endParaRPr lang="de-DE" dirty="0"/>
        </a:p>
      </dgm:t>
    </dgm:pt>
    <dgm:pt modelId="{70F92237-55CD-4793-8B79-E13ECE1C51A8}" type="parTrans" cxnId="{31EB4C08-5D10-4E89-B5C1-8BABC76E1E74}">
      <dgm:prSet/>
      <dgm:spPr/>
      <dgm:t>
        <a:bodyPr/>
        <a:lstStyle/>
        <a:p>
          <a:endParaRPr lang="de-DE"/>
        </a:p>
      </dgm:t>
    </dgm:pt>
    <dgm:pt modelId="{64B74C8D-6F89-4D81-A2BD-5DA8A8BF3CE5}" type="sibTrans" cxnId="{31EB4C08-5D10-4E89-B5C1-8BABC76E1E74}">
      <dgm:prSet/>
      <dgm:spPr/>
      <dgm:t>
        <a:bodyPr/>
        <a:lstStyle/>
        <a:p>
          <a:endParaRPr lang="de-DE"/>
        </a:p>
      </dgm:t>
    </dgm:pt>
    <dgm:pt modelId="{A159E8AD-953F-457F-897A-418B67FB8665}" type="pres">
      <dgm:prSet presAssocID="{E8F6BD39-082A-49C8-A6FD-EC78AAA8D110}" presName="CompostProcess" presStyleCnt="0">
        <dgm:presLayoutVars>
          <dgm:dir/>
          <dgm:resizeHandles val="exact"/>
        </dgm:presLayoutVars>
      </dgm:prSet>
      <dgm:spPr/>
    </dgm:pt>
    <dgm:pt modelId="{5188198B-1DF0-484D-B548-F7D4ECB3A11D}" type="pres">
      <dgm:prSet presAssocID="{E8F6BD39-082A-49C8-A6FD-EC78AAA8D110}" presName="arrow" presStyleLbl="bgShp" presStyleIdx="0" presStyleCnt="1"/>
      <dgm:spPr/>
    </dgm:pt>
    <dgm:pt modelId="{7E26CCB0-3455-4765-95CD-F18825257BCB}" type="pres">
      <dgm:prSet presAssocID="{E8F6BD39-082A-49C8-A6FD-EC78AAA8D110}" presName="linearProcess" presStyleCnt="0"/>
      <dgm:spPr/>
    </dgm:pt>
    <dgm:pt modelId="{AD4E6DFB-0CA4-4A9E-9F8A-D1A78A048BFA}" type="pres">
      <dgm:prSet presAssocID="{6A4966B3-2794-4185-BD51-CDBD39CC66E1}" presName="textNode" presStyleLbl="node1" presStyleIdx="0" presStyleCnt="4">
        <dgm:presLayoutVars>
          <dgm:bulletEnabled val="1"/>
        </dgm:presLayoutVars>
      </dgm:prSet>
      <dgm:spPr/>
    </dgm:pt>
    <dgm:pt modelId="{2633F930-2F63-4971-8F4D-0D03AAD6B4D3}" type="pres">
      <dgm:prSet presAssocID="{F8FCD7F7-5591-4FC4-A348-5B9603A8EDBA}" presName="sibTrans" presStyleCnt="0"/>
      <dgm:spPr/>
    </dgm:pt>
    <dgm:pt modelId="{CCD95D51-6D5E-4861-AD80-DEC50BFC9994}" type="pres">
      <dgm:prSet presAssocID="{8E7536A5-E54D-4C12-8281-FD346287ECB6}" presName="textNode" presStyleLbl="node1" presStyleIdx="1" presStyleCnt="4">
        <dgm:presLayoutVars>
          <dgm:bulletEnabled val="1"/>
        </dgm:presLayoutVars>
      </dgm:prSet>
      <dgm:spPr/>
    </dgm:pt>
    <dgm:pt modelId="{1A45AF65-B33D-4AEA-AD4A-7AAB356CD2AF}" type="pres">
      <dgm:prSet presAssocID="{283AEFC1-07A3-49B7-88B1-80BBF653D4F9}" presName="sibTrans" presStyleCnt="0"/>
      <dgm:spPr/>
    </dgm:pt>
    <dgm:pt modelId="{6A218BEB-51BD-4434-9A91-713430FA1D24}" type="pres">
      <dgm:prSet presAssocID="{930688BF-BBE4-469C-B016-66DBB92E308C}" presName="textNode" presStyleLbl="node1" presStyleIdx="2" presStyleCnt="4">
        <dgm:presLayoutVars>
          <dgm:bulletEnabled val="1"/>
        </dgm:presLayoutVars>
      </dgm:prSet>
      <dgm:spPr/>
    </dgm:pt>
    <dgm:pt modelId="{786E94F2-C848-4BE4-88D3-192DD9354048}" type="pres">
      <dgm:prSet presAssocID="{E592ABB8-B5C2-4823-B0B9-74AD92A00AA1}" presName="sibTrans" presStyleCnt="0"/>
      <dgm:spPr/>
    </dgm:pt>
    <dgm:pt modelId="{325AF060-CDA9-4B19-9A5D-595F727DAC0F}" type="pres">
      <dgm:prSet presAssocID="{9BA809F4-DAEF-4DD0-8D2E-D88F940760E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31EB4C08-5D10-4E89-B5C1-8BABC76E1E74}" srcId="{E8F6BD39-082A-49C8-A6FD-EC78AAA8D110}" destId="{9BA809F4-DAEF-4DD0-8D2E-D88F940760E2}" srcOrd="3" destOrd="0" parTransId="{70F92237-55CD-4793-8B79-E13ECE1C51A8}" sibTransId="{64B74C8D-6F89-4D81-A2BD-5DA8A8BF3CE5}"/>
    <dgm:cxn modelId="{92A41D0B-BB5F-4AA6-AB85-55189AF44DE5}" type="presOf" srcId="{8E7536A5-E54D-4C12-8281-FD346287ECB6}" destId="{CCD95D51-6D5E-4861-AD80-DEC50BFC9994}" srcOrd="0" destOrd="0" presId="urn:microsoft.com/office/officeart/2005/8/layout/hProcess9"/>
    <dgm:cxn modelId="{B294F266-0E1A-4D0C-B45F-ECEAAC04E387}" srcId="{E8F6BD39-082A-49C8-A6FD-EC78AAA8D110}" destId="{8E7536A5-E54D-4C12-8281-FD346287ECB6}" srcOrd="1" destOrd="0" parTransId="{1FF22D67-23DA-471F-9036-9B739B435712}" sibTransId="{283AEFC1-07A3-49B7-88B1-80BBF653D4F9}"/>
    <dgm:cxn modelId="{26A6B576-B699-4799-A742-9608BDB234DD}" type="presOf" srcId="{E8F6BD39-082A-49C8-A6FD-EC78AAA8D110}" destId="{A159E8AD-953F-457F-897A-418B67FB8665}" srcOrd="0" destOrd="0" presId="urn:microsoft.com/office/officeart/2005/8/layout/hProcess9"/>
    <dgm:cxn modelId="{02A2B4A6-3ABB-419B-B8EB-D61759AEB194}" srcId="{E8F6BD39-082A-49C8-A6FD-EC78AAA8D110}" destId="{930688BF-BBE4-469C-B016-66DBB92E308C}" srcOrd="2" destOrd="0" parTransId="{08C4489F-7788-4F3E-85F3-87327097C835}" sibTransId="{E592ABB8-B5C2-4823-B0B9-74AD92A00AA1}"/>
    <dgm:cxn modelId="{D74517B4-3A15-43CF-802F-AF9A20A906F7}" type="presOf" srcId="{6A4966B3-2794-4185-BD51-CDBD39CC66E1}" destId="{AD4E6DFB-0CA4-4A9E-9F8A-D1A78A048BFA}" srcOrd="0" destOrd="0" presId="urn:microsoft.com/office/officeart/2005/8/layout/hProcess9"/>
    <dgm:cxn modelId="{200FCCCB-AEEA-4FF8-ADE2-F460F746DC89}" srcId="{E8F6BD39-082A-49C8-A6FD-EC78AAA8D110}" destId="{6A4966B3-2794-4185-BD51-CDBD39CC66E1}" srcOrd="0" destOrd="0" parTransId="{BF41CAE7-0F62-439B-9272-EC96F5FC4DCA}" sibTransId="{F8FCD7F7-5591-4FC4-A348-5B9603A8EDBA}"/>
    <dgm:cxn modelId="{B8793DF1-387A-4103-9B34-70266B3CAEFD}" type="presOf" srcId="{9BA809F4-DAEF-4DD0-8D2E-D88F940760E2}" destId="{325AF060-CDA9-4B19-9A5D-595F727DAC0F}" srcOrd="0" destOrd="0" presId="urn:microsoft.com/office/officeart/2005/8/layout/hProcess9"/>
    <dgm:cxn modelId="{FC959EF9-CB40-44DB-8A49-F23F93FBF691}" type="presOf" srcId="{930688BF-BBE4-469C-B016-66DBB92E308C}" destId="{6A218BEB-51BD-4434-9A91-713430FA1D24}" srcOrd="0" destOrd="0" presId="urn:microsoft.com/office/officeart/2005/8/layout/hProcess9"/>
    <dgm:cxn modelId="{2814F5DF-AF49-4A0D-A771-48C21E6E16DA}" type="presParOf" srcId="{A159E8AD-953F-457F-897A-418B67FB8665}" destId="{5188198B-1DF0-484D-B548-F7D4ECB3A11D}" srcOrd="0" destOrd="0" presId="urn:microsoft.com/office/officeart/2005/8/layout/hProcess9"/>
    <dgm:cxn modelId="{5668408F-CB6E-4889-AB66-725A04FA47B7}" type="presParOf" srcId="{A159E8AD-953F-457F-897A-418B67FB8665}" destId="{7E26CCB0-3455-4765-95CD-F18825257BCB}" srcOrd="1" destOrd="0" presId="urn:microsoft.com/office/officeart/2005/8/layout/hProcess9"/>
    <dgm:cxn modelId="{F1D391C5-6267-426C-A3A9-6DCE3DE2F6C1}" type="presParOf" srcId="{7E26CCB0-3455-4765-95CD-F18825257BCB}" destId="{AD4E6DFB-0CA4-4A9E-9F8A-D1A78A048BFA}" srcOrd="0" destOrd="0" presId="urn:microsoft.com/office/officeart/2005/8/layout/hProcess9"/>
    <dgm:cxn modelId="{8C599644-0BAE-499A-83C2-02BFEDE2108A}" type="presParOf" srcId="{7E26CCB0-3455-4765-95CD-F18825257BCB}" destId="{2633F930-2F63-4971-8F4D-0D03AAD6B4D3}" srcOrd="1" destOrd="0" presId="urn:microsoft.com/office/officeart/2005/8/layout/hProcess9"/>
    <dgm:cxn modelId="{9E163E71-C75E-4113-A6C2-AC498196D656}" type="presParOf" srcId="{7E26CCB0-3455-4765-95CD-F18825257BCB}" destId="{CCD95D51-6D5E-4861-AD80-DEC50BFC9994}" srcOrd="2" destOrd="0" presId="urn:microsoft.com/office/officeart/2005/8/layout/hProcess9"/>
    <dgm:cxn modelId="{EC2D6DD2-89CF-4F9B-A7F2-8A89F0CFCC4D}" type="presParOf" srcId="{7E26CCB0-3455-4765-95CD-F18825257BCB}" destId="{1A45AF65-B33D-4AEA-AD4A-7AAB356CD2AF}" srcOrd="3" destOrd="0" presId="urn:microsoft.com/office/officeart/2005/8/layout/hProcess9"/>
    <dgm:cxn modelId="{27EC64E6-4CE4-4B17-83AC-93796C978D16}" type="presParOf" srcId="{7E26CCB0-3455-4765-95CD-F18825257BCB}" destId="{6A218BEB-51BD-4434-9A91-713430FA1D24}" srcOrd="4" destOrd="0" presId="urn:microsoft.com/office/officeart/2005/8/layout/hProcess9"/>
    <dgm:cxn modelId="{C039FD6F-E106-47E1-B2B5-CB45C8DD57F7}" type="presParOf" srcId="{7E26CCB0-3455-4765-95CD-F18825257BCB}" destId="{786E94F2-C848-4BE4-88D3-192DD9354048}" srcOrd="5" destOrd="0" presId="urn:microsoft.com/office/officeart/2005/8/layout/hProcess9"/>
    <dgm:cxn modelId="{652718CD-72DF-4037-AC6A-C101823E431A}" type="presParOf" srcId="{7E26CCB0-3455-4765-95CD-F18825257BCB}" destId="{325AF060-CDA9-4B19-9A5D-595F727DAC0F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F7F40F-3C7E-4EF1-802D-85E57BD72790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91830DD-327F-47B3-9211-6D1DEAEE2C3F}">
      <dgm:prSet/>
      <dgm:spPr/>
      <dgm:t>
        <a:bodyPr/>
        <a:lstStyle/>
        <a:p>
          <a:r>
            <a:rPr lang="en-US" baseline="0" dirty="0" err="1"/>
            <a:t>Datentypen</a:t>
          </a:r>
          <a:r>
            <a:rPr lang="en-US" baseline="0" dirty="0"/>
            <a:t> </a:t>
          </a:r>
          <a:r>
            <a:rPr lang="de-DE" baseline="0" dirty="0"/>
            <a:t>sind eine Art der Datenzuordnung, die den internen Compiler eines Rechners Zuweisen, wie der Programmierer den Speicherplatz für eine Variable benutzen möchte.</a:t>
          </a:r>
          <a:endParaRPr lang="en-US" dirty="0"/>
        </a:p>
      </dgm:t>
    </dgm:pt>
    <dgm:pt modelId="{A2F116C0-AB5B-44ED-AF6E-241D9967271E}" type="parTrans" cxnId="{EC0CDE44-7382-49A4-8AAB-3CD1C8C9CF37}">
      <dgm:prSet/>
      <dgm:spPr/>
      <dgm:t>
        <a:bodyPr/>
        <a:lstStyle/>
        <a:p>
          <a:endParaRPr lang="en-US"/>
        </a:p>
      </dgm:t>
    </dgm:pt>
    <dgm:pt modelId="{5898E996-BDA1-4955-8974-BB951E8267A6}" type="sibTrans" cxnId="{EC0CDE44-7382-49A4-8AAB-3CD1C8C9CF37}">
      <dgm:prSet/>
      <dgm:spPr/>
      <dgm:t>
        <a:bodyPr/>
        <a:lstStyle/>
        <a:p>
          <a:endParaRPr lang="en-US"/>
        </a:p>
      </dgm:t>
    </dgm:pt>
    <dgm:pt modelId="{CFA66D34-AC53-4AF8-81B5-BF1281666541}">
      <dgm:prSet/>
      <dgm:spPr/>
      <dgm:t>
        <a:bodyPr/>
        <a:lstStyle/>
        <a:p>
          <a:r>
            <a:rPr lang="de-DE" baseline="0" dirty="0"/>
            <a:t>Datenvariablen sind </a:t>
          </a:r>
          <a:r>
            <a:rPr lang="de-DE" baseline="0" dirty="0" err="1"/>
            <a:t>gesetze</a:t>
          </a:r>
          <a:r>
            <a:rPr lang="de-DE" baseline="0" dirty="0"/>
            <a:t> Speicherplätze in einem Programm, die eine Name und einen Datentyp erhalten. Diese können im Programm beliebig benutzt, verändert und verwaltet werden.</a:t>
          </a:r>
          <a:endParaRPr lang="en-US" dirty="0"/>
        </a:p>
      </dgm:t>
    </dgm:pt>
    <dgm:pt modelId="{D01B84E3-CA29-4999-AE54-79063D5A19C8}" type="parTrans" cxnId="{D1047138-1EF2-4444-9DCC-7DD448CF77A8}">
      <dgm:prSet/>
      <dgm:spPr/>
      <dgm:t>
        <a:bodyPr/>
        <a:lstStyle/>
        <a:p>
          <a:endParaRPr lang="en-US"/>
        </a:p>
      </dgm:t>
    </dgm:pt>
    <dgm:pt modelId="{EE08762B-54EA-4131-8C20-32FD44A2DE11}" type="sibTrans" cxnId="{D1047138-1EF2-4444-9DCC-7DD448CF77A8}">
      <dgm:prSet/>
      <dgm:spPr/>
      <dgm:t>
        <a:bodyPr/>
        <a:lstStyle/>
        <a:p>
          <a:endParaRPr lang="en-US"/>
        </a:p>
      </dgm:t>
    </dgm:pt>
    <dgm:pt modelId="{C5B4FF91-E0CD-4C72-BC0E-475BD40EBA33}" type="pres">
      <dgm:prSet presAssocID="{9AF7F40F-3C7E-4EF1-802D-85E57BD72790}" presName="Name0" presStyleCnt="0">
        <dgm:presLayoutVars>
          <dgm:dir/>
          <dgm:animLvl val="lvl"/>
          <dgm:resizeHandles val="exact"/>
        </dgm:presLayoutVars>
      </dgm:prSet>
      <dgm:spPr/>
    </dgm:pt>
    <dgm:pt modelId="{A6C20F99-CF98-4C78-B02F-E8B72263906F}" type="pres">
      <dgm:prSet presAssocID="{CFA66D34-AC53-4AF8-81B5-BF1281666541}" presName="boxAndChildren" presStyleCnt="0"/>
      <dgm:spPr/>
    </dgm:pt>
    <dgm:pt modelId="{13454E11-94C3-4B49-8B11-E9196329A67C}" type="pres">
      <dgm:prSet presAssocID="{CFA66D34-AC53-4AF8-81B5-BF1281666541}" presName="parentTextBox" presStyleLbl="node1" presStyleIdx="0" presStyleCnt="2"/>
      <dgm:spPr/>
    </dgm:pt>
    <dgm:pt modelId="{4605A554-88FB-4FDF-AEFA-809FB6E55CD7}" type="pres">
      <dgm:prSet presAssocID="{5898E996-BDA1-4955-8974-BB951E8267A6}" presName="sp" presStyleCnt="0"/>
      <dgm:spPr/>
    </dgm:pt>
    <dgm:pt modelId="{93DCC36F-31FC-46C2-9504-CE9A3D00EF4D}" type="pres">
      <dgm:prSet presAssocID="{A91830DD-327F-47B3-9211-6D1DEAEE2C3F}" presName="arrowAndChildren" presStyleCnt="0"/>
      <dgm:spPr/>
    </dgm:pt>
    <dgm:pt modelId="{3A2A3E7F-027E-44B2-9F69-13E601A5920B}" type="pres">
      <dgm:prSet presAssocID="{A91830DD-327F-47B3-9211-6D1DEAEE2C3F}" presName="parentTextArrow" presStyleLbl="node1" presStyleIdx="1" presStyleCnt="2"/>
      <dgm:spPr/>
    </dgm:pt>
  </dgm:ptLst>
  <dgm:cxnLst>
    <dgm:cxn modelId="{6A93EB03-4601-40D6-A915-45A5F74C58CE}" type="presOf" srcId="{9AF7F40F-3C7E-4EF1-802D-85E57BD72790}" destId="{C5B4FF91-E0CD-4C72-BC0E-475BD40EBA33}" srcOrd="0" destOrd="0" presId="urn:microsoft.com/office/officeart/2005/8/layout/process4"/>
    <dgm:cxn modelId="{D1047138-1EF2-4444-9DCC-7DD448CF77A8}" srcId="{9AF7F40F-3C7E-4EF1-802D-85E57BD72790}" destId="{CFA66D34-AC53-4AF8-81B5-BF1281666541}" srcOrd="1" destOrd="0" parTransId="{D01B84E3-CA29-4999-AE54-79063D5A19C8}" sibTransId="{EE08762B-54EA-4131-8C20-32FD44A2DE11}"/>
    <dgm:cxn modelId="{EC0CDE44-7382-49A4-8AAB-3CD1C8C9CF37}" srcId="{9AF7F40F-3C7E-4EF1-802D-85E57BD72790}" destId="{A91830DD-327F-47B3-9211-6D1DEAEE2C3F}" srcOrd="0" destOrd="0" parTransId="{A2F116C0-AB5B-44ED-AF6E-241D9967271E}" sibTransId="{5898E996-BDA1-4955-8974-BB951E8267A6}"/>
    <dgm:cxn modelId="{B15C1F4A-4149-4AF9-A9CC-5EE912730224}" type="presOf" srcId="{CFA66D34-AC53-4AF8-81B5-BF1281666541}" destId="{13454E11-94C3-4B49-8B11-E9196329A67C}" srcOrd="0" destOrd="0" presId="urn:microsoft.com/office/officeart/2005/8/layout/process4"/>
    <dgm:cxn modelId="{B80471F8-7C7B-42D0-91E0-A57DEDB81500}" type="presOf" srcId="{A91830DD-327F-47B3-9211-6D1DEAEE2C3F}" destId="{3A2A3E7F-027E-44B2-9F69-13E601A5920B}" srcOrd="0" destOrd="0" presId="urn:microsoft.com/office/officeart/2005/8/layout/process4"/>
    <dgm:cxn modelId="{01747AF3-C6E2-4F12-8049-294D831FFD31}" type="presParOf" srcId="{C5B4FF91-E0CD-4C72-BC0E-475BD40EBA33}" destId="{A6C20F99-CF98-4C78-B02F-E8B72263906F}" srcOrd="0" destOrd="0" presId="urn:microsoft.com/office/officeart/2005/8/layout/process4"/>
    <dgm:cxn modelId="{347DC967-CC00-41E8-A12C-4BA56A8AB4F8}" type="presParOf" srcId="{A6C20F99-CF98-4C78-B02F-E8B72263906F}" destId="{13454E11-94C3-4B49-8B11-E9196329A67C}" srcOrd="0" destOrd="0" presId="urn:microsoft.com/office/officeart/2005/8/layout/process4"/>
    <dgm:cxn modelId="{698964CC-0E8C-411F-80AC-53203FA94286}" type="presParOf" srcId="{C5B4FF91-E0CD-4C72-BC0E-475BD40EBA33}" destId="{4605A554-88FB-4FDF-AEFA-809FB6E55CD7}" srcOrd="1" destOrd="0" presId="urn:microsoft.com/office/officeart/2005/8/layout/process4"/>
    <dgm:cxn modelId="{05B5E05A-7ADA-4D8E-B4A9-73364199A575}" type="presParOf" srcId="{C5B4FF91-E0CD-4C72-BC0E-475BD40EBA33}" destId="{93DCC36F-31FC-46C2-9504-CE9A3D00EF4D}" srcOrd="2" destOrd="0" presId="urn:microsoft.com/office/officeart/2005/8/layout/process4"/>
    <dgm:cxn modelId="{F9C8A009-68F2-4D63-9473-F67951C747CB}" type="presParOf" srcId="{93DCC36F-31FC-46C2-9504-CE9A3D00EF4D}" destId="{3A2A3E7F-027E-44B2-9F69-13E601A5920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E01129-4504-41F7-BE05-BE60FD119E9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1CEADFC-71B5-40B8-835A-FFBECA44F0A2}">
      <dgm:prSet/>
      <dgm:spPr/>
      <dgm:t>
        <a:bodyPr/>
        <a:lstStyle/>
        <a:p>
          <a:r>
            <a:rPr lang="de-DE" baseline="0"/>
            <a:t>Zahlen: int, float, complex</a:t>
          </a:r>
          <a:endParaRPr lang="en-US"/>
        </a:p>
      </dgm:t>
    </dgm:pt>
    <dgm:pt modelId="{C51C940A-3C44-454A-AA27-941B5D8B3C9F}" type="parTrans" cxnId="{B8ED7CCF-8581-41E7-8EEB-B725EB45F153}">
      <dgm:prSet/>
      <dgm:spPr/>
      <dgm:t>
        <a:bodyPr/>
        <a:lstStyle/>
        <a:p>
          <a:endParaRPr lang="en-US"/>
        </a:p>
      </dgm:t>
    </dgm:pt>
    <dgm:pt modelId="{79BE67A2-2402-4A62-9B35-6882F3DD5315}" type="sibTrans" cxnId="{B8ED7CCF-8581-41E7-8EEB-B725EB45F153}">
      <dgm:prSet/>
      <dgm:spPr/>
      <dgm:t>
        <a:bodyPr/>
        <a:lstStyle/>
        <a:p>
          <a:endParaRPr lang="en-US"/>
        </a:p>
      </dgm:t>
    </dgm:pt>
    <dgm:pt modelId="{F351EF5F-2601-4DE2-A172-6AEC3FCF7B6C}">
      <dgm:prSet/>
      <dgm:spPr/>
      <dgm:t>
        <a:bodyPr/>
        <a:lstStyle/>
        <a:p>
          <a:r>
            <a:rPr lang="de-DE" baseline="0"/>
            <a:t>Zeichenketten: str</a:t>
          </a:r>
          <a:endParaRPr lang="en-US"/>
        </a:p>
      </dgm:t>
    </dgm:pt>
    <dgm:pt modelId="{5C1C6F62-658E-452F-A860-F88ABC7590FB}" type="parTrans" cxnId="{7068F90D-36A7-48D1-83EA-E48801A08A8E}">
      <dgm:prSet/>
      <dgm:spPr/>
      <dgm:t>
        <a:bodyPr/>
        <a:lstStyle/>
        <a:p>
          <a:endParaRPr lang="en-US"/>
        </a:p>
      </dgm:t>
    </dgm:pt>
    <dgm:pt modelId="{7DDB6A4F-F7FC-4B76-8338-906C6E548EC2}" type="sibTrans" cxnId="{7068F90D-36A7-48D1-83EA-E48801A08A8E}">
      <dgm:prSet/>
      <dgm:spPr/>
      <dgm:t>
        <a:bodyPr/>
        <a:lstStyle/>
        <a:p>
          <a:endParaRPr lang="en-US"/>
        </a:p>
      </dgm:t>
    </dgm:pt>
    <dgm:pt modelId="{C4B35C75-7C50-44F1-80D5-372700F5826A}">
      <dgm:prSet/>
      <dgm:spPr/>
      <dgm:t>
        <a:bodyPr/>
        <a:lstStyle/>
        <a:p>
          <a:r>
            <a:rPr lang="de-DE" baseline="0"/>
            <a:t>Sequenzen: list, tuple, range</a:t>
          </a:r>
          <a:endParaRPr lang="en-US"/>
        </a:p>
      </dgm:t>
    </dgm:pt>
    <dgm:pt modelId="{F85F15C9-EB84-472F-80B4-19A23C130394}" type="parTrans" cxnId="{F10F3BC8-5D7D-455F-9A7A-A29FD165D972}">
      <dgm:prSet/>
      <dgm:spPr/>
      <dgm:t>
        <a:bodyPr/>
        <a:lstStyle/>
        <a:p>
          <a:endParaRPr lang="en-US"/>
        </a:p>
      </dgm:t>
    </dgm:pt>
    <dgm:pt modelId="{C2108D54-72B1-4045-B9EA-B5801F99A72F}" type="sibTrans" cxnId="{F10F3BC8-5D7D-455F-9A7A-A29FD165D972}">
      <dgm:prSet/>
      <dgm:spPr/>
      <dgm:t>
        <a:bodyPr/>
        <a:lstStyle/>
        <a:p>
          <a:endParaRPr lang="en-US"/>
        </a:p>
      </dgm:t>
    </dgm:pt>
    <dgm:pt modelId="{D5CEABEB-3A44-4D9C-A100-E6B7C1D0F8E0}">
      <dgm:prSet/>
      <dgm:spPr/>
      <dgm:t>
        <a:bodyPr/>
        <a:lstStyle/>
        <a:p>
          <a:r>
            <a:rPr lang="de-DE" baseline="0"/>
            <a:t>Mapping: dict</a:t>
          </a:r>
          <a:endParaRPr lang="en-US"/>
        </a:p>
      </dgm:t>
    </dgm:pt>
    <dgm:pt modelId="{7FC30530-C9B0-4302-8FEF-07458C42842E}" type="parTrans" cxnId="{03D0D3F5-C86C-4994-B2B1-F6F1E360A75E}">
      <dgm:prSet/>
      <dgm:spPr/>
      <dgm:t>
        <a:bodyPr/>
        <a:lstStyle/>
        <a:p>
          <a:endParaRPr lang="en-US"/>
        </a:p>
      </dgm:t>
    </dgm:pt>
    <dgm:pt modelId="{448F2BEF-83CB-4F23-A51C-BA24B0B41E7F}" type="sibTrans" cxnId="{03D0D3F5-C86C-4994-B2B1-F6F1E360A75E}">
      <dgm:prSet/>
      <dgm:spPr/>
      <dgm:t>
        <a:bodyPr/>
        <a:lstStyle/>
        <a:p>
          <a:endParaRPr lang="en-US"/>
        </a:p>
      </dgm:t>
    </dgm:pt>
    <dgm:pt modelId="{27CB4E0C-978B-4A4C-8BE0-EF8A6F4F8887}">
      <dgm:prSet/>
      <dgm:spPr/>
      <dgm:t>
        <a:bodyPr/>
        <a:lstStyle/>
        <a:p>
          <a:r>
            <a:rPr lang="de-DE" baseline="0"/>
            <a:t>Set: set, frozenset</a:t>
          </a:r>
          <a:endParaRPr lang="en-US"/>
        </a:p>
      </dgm:t>
    </dgm:pt>
    <dgm:pt modelId="{F503708A-1219-4471-9D75-D809FB28597E}" type="parTrans" cxnId="{17D7A545-2022-467A-B1FE-5D575D15CC2F}">
      <dgm:prSet/>
      <dgm:spPr/>
      <dgm:t>
        <a:bodyPr/>
        <a:lstStyle/>
        <a:p>
          <a:endParaRPr lang="en-US"/>
        </a:p>
      </dgm:t>
    </dgm:pt>
    <dgm:pt modelId="{A7FBBFF3-0820-4F83-93C6-C10620894A56}" type="sibTrans" cxnId="{17D7A545-2022-467A-B1FE-5D575D15CC2F}">
      <dgm:prSet/>
      <dgm:spPr/>
      <dgm:t>
        <a:bodyPr/>
        <a:lstStyle/>
        <a:p>
          <a:endParaRPr lang="en-US"/>
        </a:p>
      </dgm:t>
    </dgm:pt>
    <dgm:pt modelId="{6194D476-B548-4BDE-900F-72044C700653}">
      <dgm:prSet/>
      <dgm:spPr/>
      <dgm:t>
        <a:bodyPr/>
        <a:lstStyle/>
        <a:p>
          <a:r>
            <a:rPr lang="de-DE" baseline="0"/>
            <a:t>Boolean: bool</a:t>
          </a:r>
          <a:endParaRPr lang="en-US"/>
        </a:p>
      </dgm:t>
    </dgm:pt>
    <dgm:pt modelId="{A605FF2F-FF2E-4A6C-B668-A97C87600349}" type="parTrans" cxnId="{9CCDBD3A-5BFC-486C-AAC7-F3863669C143}">
      <dgm:prSet/>
      <dgm:spPr/>
      <dgm:t>
        <a:bodyPr/>
        <a:lstStyle/>
        <a:p>
          <a:endParaRPr lang="en-US"/>
        </a:p>
      </dgm:t>
    </dgm:pt>
    <dgm:pt modelId="{BA76733F-79C7-4688-B139-1E7E18551F1B}" type="sibTrans" cxnId="{9CCDBD3A-5BFC-486C-AAC7-F3863669C143}">
      <dgm:prSet/>
      <dgm:spPr/>
      <dgm:t>
        <a:bodyPr/>
        <a:lstStyle/>
        <a:p>
          <a:endParaRPr lang="en-US"/>
        </a:p>
      </dgm:t>
    </dgm:pt>
    <dgm:pt modelId="{2B63188B-9800-447A-8C8E-454CAAB9CD95}">
      <dgm:prSet/>
      <dgm:spPr/>
      <dgm:t>
        <a:bodyPr/>
        <a:lstStyle/>
        <a:p>
          <a:r>
            <a:rPr lang="de-DE" baseline="0"/>
            <a:t>Binary / Binär: bytes, bytesarray, memoryview</a:t>
          </a:r>
          <a:endParaRPr lang="en-US"/>
        </a:p>
      </dgm:t>
    </dgm:pt>
    <dgm:pt modelId="{B25AD2C3-58F1-4E75-A9E4-06844BCAD52E}" type="parTrans" cxnId="{242C98D2-7FE3-4824-ABAA-37E27F87A9A7}">
      <dgm:prSet/>
      <dgm:spPr/>
      <dgm:t>
        <a:bodyPr/>
        <a:lstStyle/>
        <a:p>
          <a:endParaRPr lang="en-US"/>
        </a:p>
      </dgm:t>
    </dgm:pt>
    <dgm:pt modelId="{D4AFCCBD-E9FF-48B6-A112-B4FB6E8C5DB0}" type="sibTrans" cxnId="{242C98D2-7FE3-4824-ABAA-37E27F87A9A7}">
      <dgm:prSet/>
      <dgm:spPr/>
      <dgm:t>
        <a:bodyPr/>
        <a:lstStyle/>
        <a:p>
          <a:endParaRPr lang="en-US"/>
        </a:p>
      </dgm:t>
    </dgm:pt>
    <dgm:pt modelId="{7AD4FAB0-9C1A-4DBA-977F-5E69D7B6581F}">
      <dgm:prSet/>
      <dgm:spPr/>
      <dgm:t>
        <a:bodyPr/>
        <a:lstStyle/>
        <a:p>
          <a:r>
            <a:rPr lang="de-DE" baseline="0"/>
            <a:t>None: NoneType</a:t>
          </a:r>
          <a:endParaRPr lang="en-US"/>
        </a:p>
      </dgm:t>
    </dgm:pt>
    <dgm:pt modelId="{B9D3C898-DCD2-4864-9269-B72FED5583B5}" type="parTrans" cxnId="{75DB9516-1931-4890-83BE-FF2D56E0F4BD}">
      <dgm:prSet/>
      <dgm:spPr/>
      <dgm:t>
        <a:bodyPr/>
        <a:lstStyle/>
        <a:p>
          <a:endParaRPr lang="en-US"/>
        </a:p>
      </dgm:t>
    </dgm:pt>
    <dgm:pt modelId="{D36DD9A4-6BE4-4B41-A550-EF6D9BE4FDE0}" type="sibTrans" cxnId="{75DB9516-1931-4890-83BE-FF2D56E0F4BD}">
      <dgm:prSet/>
      <dgm:spPr/>
      <dgm:t>
        <a:bodyPr/>
        <a:lstStyle/>
        <a:p>
          <a:endParaRPr lang="en-US"/>
        </a:p>
      </dgm:t>
    </dgm:pt>
    <dgm:pt modelId="{67A3CEE3-D738-4F82-87A9-ED4A32EC026C}" type="pres">
      <dgm:prSet presAssocID="{C2E01129-4504-41F7-BE05-BE60FD119E9A}" presName="diagram" presStyleCnt="0">
        <dgm:presLayoutVars>
          <dgm:dir/>
          <dgm:resizeHandles val="exact"/>
        </dgm:presLayoutVars>
      </dgm:prSet>
      <dgm:spPr/>
    </dgm:pt>
    <dgm:pt modelId="{63648596-A701-47C7-9716-70146BCBC68D}" type="pres">
      <dgm:prSet presAssocID="{A1CEADFC-71B5-40B8-835A-FFBECA44F0A2}" presName="node" presStyleLbl="node1" presStyleIdx="0" presStyleCnt="8">
        <dgm:presLayoutVars>
          <dgm:bulletEnabled val="1"/>
        </dgm:presLayoutVars>
      </dgm:prSet>
      <dgm:spPr/>
    </dgm:pt>
    <dgm:pt modelId="{DEACDDE7-769D-413F-B738-A82CD6FC738F}" type="pres">
      <dgm:prSet presAssocID="{79BE67A2-2402-4A62-9B35-6882F3DD5315}" presName="sibTrans" presStyleCnt="0"/>
      <dgm:spPr/>
    </dgm:pt>
    <dgm:pt modelId="{D59DE2C5-6D87-4197-95BF-F1EA811EE788}" type="pres">
      <dgm:prSet presAssocID="{F351EF5F-2601-4DE2-A172-6AEC3FCF7B6C}" presName="node" presStyleLbl="node1" presStyleIdx="1" presStyleCnt="8">
        <dgm:presLayoutVars>
          <dgm:bulletEnabled val="1"/>
        </dgm:presLayoutVars>
      </dgm:prSet>
      <dgm:spPr/>
    </dgm:pt>
    <dgm:pt modelId="{5274F004-40DE-410D-81FF-7289CF4E9F8A}" type="pres">
      <dgm:prSet presAssocID="{7DDB6A4F-F7FC-4B76-8338-906C6E548EC2}" presName="sibTrans" presStyleCnt="0"/>
      <dgm:spPr/>
    </dgm:pt>
    <dgm:pt modelId="{6FF3FFD8-22BD-4C13-9B44-5659B312E1C8}" type="pres">
      <dgm:prSet presAssocID="{C4B35C75-7C50-44F1-80D5-372700F5826A}" presName="node" presStyleLbl="node1" presStyleIdx="2" presStyleCnt="8">
        <dgm:presLayoutVars>
          <dgm:bulletEnabled val="1"/>
        </dgm:presLayoutVars>
      </dgm:prSet>
      <dgm:spPr/>
    </dgm:pt>
    <dgm:pt modelId="{09B6F31E-3B0F-4F7B-A243-E548B6A60397}" type="pres">
      <dgm:prSet presAssocID="{C2108D54-72B1-4045-B9EA-B5801F99A72F}" presName="sibTrans" presStyleCnt="0"/>
      <dgm:spPr/>
    </dgm:pt>
    <dgm:pt modelId="{8C66202D-272C-42BC-8275-76C359D520C3}" type="pres">
      <dgm:prSet presAssocID="{D5CEABEB-3A44-4D9C-A100-E6B7C1D0F8E0}" presName="node" presStyleLbl="node1" presStyleIdx="3" presStyleCnt="8">
        <dgm:presLayoutVars>
          <dgm:bulletEnabled val="1"/>
        </dgm:presLayoutVars>
      </dgm:prSet>
      <dgm:spPr/>
    </dgm:pt>
    <dgm:pt modelId="{E62215F8-42F8-4393-A4FD-AF4EEC81A754}" type="pres">
      <dgm:prSet presAssocID="{448F2BEF-83CB-4F23-A51C-BA24B0B41E7F}" presName="sibTrans" presStyleCnt="0"/>
      <dgm:spPr/>
    </dgm:pt>
    <dgm:pt modelId="{06A25F64-C121-4947-95FA-024D4C03E751}" type="pres">
      <dgm:prSet presAssocID="{27CB4E0C-978B-4A4C-8BE0-EF8A6F4F8887}" presName="node" presStyleLbl="node1" presStyleIdx="4" presStyleCnt="8">
        <dgm:presLayoutVars>
          <dgm:bulletEnabled val="1"/>
        </dgm:presLayoutVars>
      </dgm:prSet>
      <dgm:spPr/>
    </dgm:pt>
    <dgm:pt modelId="{B4E7A832-8CD3-41CA-8D99-6E1BCC3873AB}" type="pres">
      <dgm:prSet presAssocID="{A7FBBFF3-0820-4F83-93C6-C10620894A56}" presName="sibTrans" presStyleCnt="0"/>
      <dgm:spPr/>
    </dgm:pt>
    <dgm:pt modelId="{1F1FBCDF-3915-45E9-8261-A33A90BD12E2}" type="pres">
      <dgm:prSet presAssocID="{6194D476-B548-4BDE-900F-72044C700653}" presName="node" presStyleLbl="node1" presStyleIdx="5" presStyleCnt="8">
        <dgm:presLayoutVars>
          <dgm:bulletEnabled val="1"/>
        </dgm:presLayoutVars>
      </dgm:prSet>
      <dgm:spPr/>
    </dgm:pt>
    <dgm:pt modelId="{4689B7C6-B3B6-4FAD-99C7-763E0EE304B9}" type="pres">
      <dgm:prSet presAssocID="{BA76733F-79C7-4688-B139-1E7E18551F1B}" presName="sibTrans" presStyleCnt="0"/>
      <dgm:spPr/>
    </dgm:pt>
    <dgm:pt modelId="{8F250884-FB08-44FC-A398-9EB8E0D80B39}" type="pres">
      <dgm:prSet presAssocID="{2B63188B-9800-447A-8C8E-454CAAB9CD95}" presName="node" presStyleLbl="node1" presStyleIdx="6" presStyleCnt="8">
        <dgm:presLayoutVars>
          <dgm:bulletEnabled val="1"/>
        </dgm:presLayoutVars>
      </dgm:prSet>
      <dgm:spPr/>
    </dgm:pt>
    <dgm:pt modelId="{5CB76F85-2132-45CC-BD7B-E5C4E304FC53}" type="pres">
      <dgm:prSet presAssocID="{D4AFCCBD-E9FF-48B6-A112-B4FB6E8C5DB0}" presName="sibTrans" presStyleCnt="0"/>
      <dgm:spPr/>
    </dgm:pt>
    <dgm:pt modelId="{9AD90CF1-02CE-4D37-8669-43849C83A959}" type="pres">
      <dgm:prSet presAssocID="{7AD4FAB0-9C1A-4DBA-977F-5E69D7B6581F}" presName="node" presStyleLbl="node1" presStyleIdx="7" presStyleCnt="8">
        <dgm:presLayoutVars>
          <dgm:bulletEnabled val="1"/>
        </dgm:presLayoutVars>
      </dgm:prSet>
      <dgm:spPr/>
    </dgm:pt>
  </dgm:ptLst>
  <dgm:cxnLst>
    <dgm:cxn modelId="{13E7530D-20A6-48D6-902C-2BF68C3A649E}" type="presOf" srcId="{D5CEABEB-3A44-4D9C-A100-E6B7C1D0F8E0}" destId="{8C66202D-272C-42BC-8275-76C359D520C3}" srcOrd="0" destOrd="0" presId="urn:microsoft.com/office/officeart/2005/8/layout/default"/>
    <dgm:cxn modelId="{7068F90D-36A7-48D1-83EA-E48801A08A8E}" srcId="{C2E01129-4504-41F7-BE05-BE60FD119E9A}" destId="{F351EF5F-2601-4DE2-A172-6AEC3FCF7B6C}" srcOrd="1" destOrd="0" parTransId="{5C1C6F62-658E-452F-A860-F88ABC7590FB}" sibTransId="{7DDB6A4F-F7FC-4B76-8338-906C6E548EC2}"/>
    <dgm:cxn modelId="{CB1BC712-1311-4F92-8554-36FB2AD3DD44}" type="presOf" srcId="{C2E01129-4504-41F7-BE05-BE60FD119E9A}" destId="{67A3CEE3-D738-4F82-87A9-ED4A32EC026C}" srcOrd="0" destOrd="0" presId="urn:microsoft.com/office/officeart/2005/8/layout/default"/>
    <dgm:cxn modelId="{BE0F4514-3674-48EF-AEAB-665FE7EAB1DA}" type="presOf" srcId="{6194D476-B548-4BDE-900F-72044C700653}" destId="{1F1FBCDF-3915-45E9-8261-A33A90BD12E2}" srcOrd="0" destOrd="0" presId="urn:microsoft.com/office/officeart/2005/8/layout/default"/>
    <dgm:cxn modelId="{75DB9516-1931-4890-83BE-FF2D56E0F4BD}" srcId="{C2E01129-4504-41F7-BE05-BE60FD119E9A}" destId="{7AD4FAB0-9C1A-4DBA-977F-5E69D7B6581F}" srcOrd="7" destOrd="0" parTransId="{B9D3C898-DCD2-4864-9269-B72FED5583B5}" sibTransId="{D36DD9A4-6BE4-4B41-A550-EF6D9BE4FDE0}"/>
    <dgm:cxn modelId="{4F748920-4F4F-4673-BB96-7A2DA7377696}" type="presOf" srcId="{2B63188B-9800-447A-8C8E-454CAAB9CD95}" destId="{8F250884-FB08-44FC-A398-9EB8E0D80B39}" srcOrd="0" destOrd="0" presId="urn:microsoft.com/office/officeart/2005/8/layout/default"/>
    <dgm:cxn modelId="{9CCDBD3A-5BFC-486C-AAC7-F3863669C143}" srcId="{C2E01129-4504-41F7-BE05-BE60FD119E9A}" destId="{6194D476-B548-4BDE-900F-72044C700653}" srcOrd="5" destOrd="0" parTransId="{A605FF2F-FF2E-4A6C-B668-A97C87600349}" sibTransId="{BA76733F-79C7-4688-B139-1E7E18551F1B}"/>
    <dgm:cxn modelId="{17D7A545-2022-467A-B1FE-5D575D15CC2F}" srcId="{C2E01129-4504-41F7-BE05-BE60FD119E9A}" destId="{27CB4E0C-978B-4A4C-8BE0-EF8A6F4F8887}" srcOrd="4" destOrd="0" parTransId="{F503708A-1219-4471-9D75-D809FB28597E}" sibTransId="{A7FBBFF3-0820-4F83-93C6-C10620894A56}"/>
    <dgm:cxn modelId="{94F7854B-F531-4E02-BE5A-8DE4A5D790C1}" type="presOf" srcId="{C4B35C75-7C50-44F1-80D5-372700F5826A}" destId="{6FF3FFD8-22BD-4C13-9B44-5659B312E1C8}" srcOrd="0" destOrd="0" presId="urn:microsoft.com/office/officeart/2005/8/layout/default"/>
    <dgm:cxn modelId="{905EB977-3E81-4383-891E-27DED1705662}" type="presOf" srcId="{27CB4E0C-978B-4A4C-8BE0-EF8A6F4F8887}" destId="{06A25F64-C121-4947-95FA-024D4C03E751}" srcOrd="0" destOrd="0" presId="urn:microsoft.com/office/officeart/2005/8/layout/default"/>
    <dgm:cxn modelId="{BDC0C78C-056F-416D-BB1E-2DE9AD30A10B}" type="presOf" srcId="{A1CEADFC-71B5-40B8-835A-FFBECA44F0A2}" destId="{63648596-A701-47C7-9716-70146BCBC68D}" srcOrd="0" destOrd="0" presId="urn:microsoft.com/office/officeart/2005/8/layout/default"/>
    <dgm:cxn modelId="{0DF15FAC-6665-4D64-B237-0B9343C5EE67}" type="presOf" srcId="{F351EF5F-2601-4DE2-A172-6AEC3FCF7B6C}" destId="{D59DE2C5-6D87-4197-95BF-F1EA811EE788}" srcOrd="0" destOrd="0" presId="urn:microsoft.com/office/officeart/2005/8/layout/default"/>
    <dgm:cxn modelId="{2BEA1DAD-DEF8-4031-82FC-7B9CB48D13C2}" type="presOf" srcId="{7AD4FAB0-9C1A-4DBA-977F-5E69D7B6581F}" destId="{9AD90CF1-02CE-4D37-8669-43849C83A959}" srcOrd="0" destOrd="0" presId="urn:microsoft.com/office/officeart/2005/8/layout/default"/>
    <dgm:cxn modelId="{F10F3BC8-5D7D-455F-9A7A-A29FD165D972}" srcId="{C2E01129-4504-41F7-BE05-BE60FD119E9A}" destId="{C4B35C75-7C50-44F1-80D5-372700F5826A}" srcOrd="2" destOrd="0" parTransId="{F85F15C9-EB84-472F-80B4-19A23C130394}" sibTransId="{C2108D54-72B1-4045-B9EA-B5801F99A72F}"/>
    <dgm:cxn modelId="{B8ED7CCF-8581-41E7-8EEB-B725EB45F153}" srcId="{C2E01129-4504-41F7-BE05-BE60FD119E9A}" destId="{A1CEADFC-71B5-40B8-835A-FFBECA44F0A2}" srcOrd="0" destOrd="0" parTransId="{C51C940A-3C44-454A-AA27-941B5D8B3C9F}" sibTransId="{79BE67A2-2402-4A62-9B35-6882F3DD5315}"/>
    <dgm:cxn modelId="{242C98D2-7FE3-4824-ABAA-37E27F87A9A7}" srcId="{C2E01129-4504-41F7-BE05-BE60FD119E9A}" destId="{2B63188B-9800-447A-8C8E-454CAAB9CD95}" srcOrd="6" destOrd="0" parTransId="{B25AD2C3-58F1-4E75-A9E4-06844BCAD52E}" sibTransId="{D4AFCCBD-E9FF-48B6-A112-B4FB6E8C5DB0}"/>
    <dgm:cxn modelId="{03D0D3F5-C86C-4994-B2B1-F6F1E360A75E}" srcId="{C2E01129-4504-41F7-BE05-BE60FD119E9A}" destId="{D5CEABEB-3A44-4D9C-A100-E6B7C1D0F8E0}" srcOrd="3" destOrd="0" parTransId="{7FC30530-C9B0-4302-8FEF-07458C42842E}" sibTransId="{448F2BEF-83CB-4F23-A51C-BA24B0B41E7F}"/>
    <dgm:cxn modelId="{E49F7DBE-2ECF-480D-A4DD-47FBB6C23A23}" type="presParOf" srcId="{67A3CEE3-D738-4F82-87A9-ED4A32EC026C}" destId="{63648596-A701-47C7-9716-70146BCBC68D}" srcOrd="0" destOrd="0" presId="urn:microsoft.com/office/officeart/2005/8/layout/default"/>
    <dgm:cxn modelId="{9A9183D7-CC71-4B2E-B1CF-498A1023E066}" type="presParOf" srcId="{67A3CEE3-D738-4F82-87A9-ED4A32EC026C}" destId="{DEACDDE7-769D-413F-B738-A82CD6FC738F}" srcOrd="1" destOrd="0" presId="urn:microsoft.com/office/officeart/2005/8/layout/default"/>
    <dgm:cxn modelId="{BCDBC72D-0B61-4C31-8D3C-4C1F89147BED}" type="presParOf" srcId="{67A3CEE3-D738-4F82-87A9-ED4A32EC026C}" destId="{D59DE2C5-6D87-4197-95BF-F1EA811EE788}" srcOrd="2" destOrd="0" presId="urn:microsoft.com/office/officeart/2005/8/layout/default"/>
    <dgm:cxn modelId="{E1149C32-9D9C-4360-A96E-6FA52F1A5DBE}" type="presParOf" srcId="{67A3CEE3-D738-4F82-87A9-ED4A32EC026C}" destId="{5274F004-40DE-410D-81FF-7289CF4E9F8A}" srcOrd="3" destOrd="0" presId="urn:microsoft.com/office/officeart/2005/8/layout/default"/>
    <dgm:cxn modelId="{8DE35076-CCF2-4606-B920-F611D7130B8B}" type="presParOf" srcId="{67A3CEE3-D738-4F82-87A9-ED4A32EC026C}" destId="{6FF3FFD8-22BD-4C13-9B44-5659B312E1C8}" srcOrd="4" destOrd="0" presId="urn:microsoft.com/office/officeart/2005/8/layout/default"/>
    <dgm:cxn modelId="{AA638D35-653C-4DC2-A410-B2A80BEBD4B6}" type="presParOf" srcId="{67A3CEE3-D738-4F82-87A9-ED4A32EC026C}" destId="{09B6F31E-3B0F-4F7B-A243-E548B6A60397}" srcOrd="5" destOrd="0" presId="urn:microsoft.com/office/officeart/2005/8/layout/default"/>
    <dgm:cxn modelId="{34C67516-78BF-4802-8CD6-9C63A4C07346}" type="presParOf" srcId="{67A3CEE3-D738-4F82-87A9-ED4A32EC026C}" destId="{8C66202D-272C-42BC-8275-76C359D520C3}" srcOrd="6" destOrd="0" presId="urn:microsoft.com/office/officeart/2005/8/layout/default"/>
    <dgm:cxn modelId="{CAD4504D-E74E-4EEB-ADC1-71E2E43891DB}" type="presParOf" srcId="{67A3CEE3-D738-4F82-87A9-ED4A32EC026C}" destId="{E62215F8-42F8-4393-A4FD-AF4EEC81A754}" srcOrd="7" destOrd="0" presId="urn:microsoft.com/office/officeart/2005/8/layout/default"/>
    <dgm:cxn modelId="{F1BBB298-5AD6-4FD4-A16C-70C7CDE262B4}" type="presParOf" srcId="{67A3CEE3-D738-4F82-87A9-ED4A32EC026C}" destId="{06A25F64-C121-4947-95FA-024D4C03E751}" srcOrd="8" destOrd="0" presId="urn:microsoft.com/office/officeart/2005/8/layout/default"/>
    <dgm:cxn modelId="{732D85EA-DA9C-4F43-A3D0-07B47D8A7CFE}" type="presParOf" srcId="{67A3CEE3-D738-4F82-87A9-ED4A32EC026C}" destId="{B4E7A832-8CD3-41CA-8D99-6E1BCC3873AB}" srcOrd="9" destOrd="0" presId="urn:microsoft.com/office/officeart/2005/8/layout/default"/>
    <dgm:cxn modelId="{3EB893BA-CAFC-4587-9F1F-438771187AEE}" type="presParOf" srcId="{67A3CEE3-D738-4F82-87A9-ED4A32EC026C}" destId="{1F1FBCDF-3915-45E9-8261-A33A90BD12E2}" srcOrd="10" destOrd="0" presId="urn:microsoft.com/office/officeart/2005/8/layout/default"/>
    <dgm:cxn modelId="{0370604C-BD54-4EE9-B487-6F8DE5ED7091}" type="presParOf" srcId="{67A3CEE3-D738-4F82-87A9-ED4A32EC026C}" destId="{4689B7C6-B3B6-4FAD-99C7-763E0EE304B9}" srcOrd="11" destOrd="0" presId="urn:microsoft.com/office/officeart/2005/8/layout/default"/>
    <dgm:cxn modelId="{5CE55A09-6CAD-4C2A-A6D1-E35492C46BE5}" type="presParOf" srcId="{67A3CEE3-D738-4F82-87A9-ED4A32EC026C}" destId="{8F250884-FB08-44FC-A398-9EB8E0D80B39}" srcOrd="12" destOrd="0" presId="urn:microsoft.com/office/officeart/2005/8/layout/default"/>
    <dgm:cxn modelId="{0B6258CD-3371-4AEF-AA2C-EA15130299D2}" type="presParOf" srcId="{67A3CEE3-D738-4F82-87A9-ED4A32EC026C}" destId="{5CB76F85-2132-45CC-BD7B-E5C4E304FC53}" srcOrd="13" destOrd="0" presId="urn:microsoft.com/office/officeart/2005/8/layout/default"/>
    <dgm:cxn modelId="{2A2656A4-4E03-4775-A72A-2D0EE623D0BF}" type="presParOf" srcId="{67A3CEE3-D738-4F82-87A9-ED4A32EC026C}" destId="{9AD90CF1-02CE-4D37-8669-43849C83A959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56782E-BFE1-40A8-96D6-3D63F05BE06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F47E292-7C0B-431B-91F2-3353FDDF8E90}">
      <dgm:prSet/>
      <dgm:spPr/>
      <dgm:t>
        <a:bodyPr/>
        <a:lstStyle/>
        <a:p>
          <a:r>
            <a:rPr lang="de-DE"/>
            <a:t>Sequenzen in Python sind Datentypen, die es ermöglichen, mehreren Elementen nacheinander zu speichern und zu verwalten.</a:t>
          </a:r>
          <a:endParaRPr lang="en-US"/>
        </a:p>
      </dgm:t>
    </dgm:pt>
    <dgm:pt modelId="{774EEA03-CD0A-4FF6-8E0E-764F4073EC33}" type="parTrans" cxnId="{7C6F6282-5F07-4084-B24B-82D7DF206F4F}">
      <dgm:prSet/>
      <dgm:spPr/>
      <dgm:t>
        <a:bodyPr/>
        <a:lstStyle/>
        <a:p>
          <a:endParaRPr lang="en-US"/>
        </a:p>
      </dgm:t>
    </dgm:pt>
    <dgm:pt modelId="{7684FBE1-5020-4951-BBE3-AE76ABFADBC8}" type="sibTrans" cxnId="{7C6F6282-5F07-4084-B24B-82D7DF206F4F}">
      <dgm:prSet/>
      <dgm:spPr/>
      <dgm:t>
        <a:bodyPr/>
        <a:lstStyle/>
        <a:p>
          <a:endParaRPr lang="en-US"/>
        </a:p>
      </dgm:t>
    </dgm:pt>
    <dgm:pt modelId="{332938C4-CD61-45DE-A75B-0A986293A1D4}">
      <dgm:prSet/>
      <dgm:spPr/>
      <dgm:t>
        <a:bodyPr/>
        <a:lstStyle/>
        <a:p>
          <a:r>
            <a:rPr lang="de-DE"/>
            <a:t>Mutability Konzept: Eigenschaft, die bezeichnet, ob Daten verändert bzw. aktualisiert werden können.</a:t>
          </a:r>
          <a:endParaRPr lang="en-US"/>
        </a:p>
      </dgm:t>
    </dgm:pt>
    <dgm:pt modelId="{5BD2E7C6-CE84-4428-8E90-34C00AFC457B}" type="parTrans" cxnId="{ED47FD69-41CB-4658-BC3B-628D03587FAA}">
      <dgm:prSet/>
      <dgm:spPr/>
      <dgm:t>
        <a:bodyPr/>
        <a:lstStyle/>
        <a:p>
          <a:endParaRPr lang="en-US"/>
        </a:p>
      </dgm:t>
    </dgm:pt>
    <dgm:pt modelId="{C6DDDB8F-C14B-496C-B679-FA41F8E31C3D}" type="sibTrans" cxnId="{ED47FD69-41CB-4658-BC3B-628D03587FAA}">
      <dgm:prSet/>
      <dgm:spPr/>
      <dgm:t>
        <a:bodyPr/>
        <a:lstStyle/>
        <a:p>
          <a:endParaRPr lang="en-US"/>
        </a:p>
      </dgm:t>
    </dgm:pt>
    <dgm:pt modelId="{AD9EFC56-540E-4804-930C-8C8F4A69542F}" type="pres">
      <dgm:prSet presAssocID="{4056782E-BFE1-40A8-96D6-3D63F05BE06C}" presName="linear" presStyleCnt="0">
        <dgm:presLayoutVars>
          <dgm:animLvl val="lvl"/>
          <dgm:resizeHandles val="exact"/>
        </dgm:presLayoutVars>
      </dgm:prSet>
      <dgm:spPr/>
    </dgm:pt>
    <dgm:pt modelId="{9AEEE349-15B9-4F96-800B-D634AF46E4FD}" type="pres">
      <dgm:prSet presAssocID="{8F47E292-7C0B-431B-91F2-3353FDDF8E9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56D2EE5-2E97-4393-9184-6573FE3B7223}" type="pres">
      <dgm:prSet presAssocID="{7684FBE1-5020-4951-BBE3-AE76ABFADBC8}" presName="spacer" presStyleCnt="0"/>
      <dgm:spPr/>
    </dgm:pt>
    <dgm:pt modelId="{86D2CA46-ED08-4FDE-9530-CF6173B97C4A}" type="pres">
      <dgm:prSet presAssocID="{332938C4-CD61-45DE-A75B-0A986293A1D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97A9E2B-3B1F-4607-8AA4-0EB1414417A2}" type="presOf" srcId="{4056782E-BFE1-40A8-96D6-3D63F05BE06C}" destId="{AD9EFC56-540E-4804-930C-8C8F4A69542F}" srcOrd="0" destOrd="0" presId="urn:microsoft.com/office/officeart/2005/8/layout/vList2"/>
    <dgm:cxn modelId="{ED47FD69-41CB-4658-BC3B-628D03587FAA}" srcId="{4056782E-BFE1-40A8-96D6-3D63F05BE06C}" destId="{332938C4-CD61-45DE-A75B-0A986293A1D4}" srcOrd="1" destOrd="0" parTransId="{5BD2E7C6-CE84-4428-8E90-34C00AFC457B}" sibTransId="{C6DDDB8F-C14B-496C-B679-FA41F8E31C3D}"/>
    <dgm:cxn modelId="{7C6F6282-5F07-4084-B24B-82D7DF206F4F}" srcId="{4056782E-BFE1-40A8-96D6-3D63F05BE06C}" destId="{8F47E292-7C0B-431B-91F2-3353FDDF8E90}" srcOrd="0" destOrd="0" parTransId="{774EEA03-CD0A-4FF6-8E0E-764F4073EC33}" sibTransId="{7684FBE1-5020-4951-BBE3-AE76ABFADBC8}"/>
    <dgm:cxn modelId="{B0A31984-D137-4862-9C80-D9FACD2188CC}" type="presOf" srcId="{332938C4-CD61-45DE-A75B-0A986293A1D4}" destId="{86D2CA46-ED08-4FDE-9530-CF6173B97C4A}" srcOrd="0" destOrd="0" presId="urn:microsoft.com/office/officeart/2005/8/layout/vList2"/>
    <dgm:cxn modelId="{BC7433D7-E8D0-4B13-ADB5-B4C168A0731E}" type="presOf" srcId="{8F47E292-7C0B-431B-91F2-3353FDDF8E90}" destId="{9AEEE349-15B9-4F96-800B-D634AF46E4FD}" srcOrd="0" destOrd="0" presId="urn:microsoft.com/office/officeart/2005/8/layout/vList2"/>
    <dgm:cxn modelId="{89BAA27C-A133-4A3C-97CD-B0014107B6C0}" type="presParOf" srcId="{AD9EFC56-540E-4804-930C-8C8F4A69542F}" destId="{9AEEE349-15B9-4F96-800B-D634AF46E4FD}" srcOrd="0" destOrd="0" presId="urn:microsoft.com/office/officeart/2005/8/layout/vList2"/>
    <dgm:cxn modelId="{EF3D6C65-C9B0-4FCE-AF49-A43970CA976C}" type="presParOf" srcId="{AD9EFC56-540E-4804-930C-8C8F4A69542F}" destId="{F56D2EE5-2E97-4393-9184-6573FE3B7223}" srcOrd="1" destOrd="0" presId="urn:microsoft.com/office/officeart/2005/8/layout/vList2"/>
    <dgm:cxn modelId="{F1697687-8055-4674-AF13-150CE128FB8D}" type="presParOf" srcId="{AD9EFC56-540E-4804-930C-8C8F4A69542F}" destId="{86D2CA46-ED08-4FDE-9530-CF6173B97C4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21E7834-103B-49D5-8914-E14C13D4217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F99EE8E-28C7-4D25-9D81-AF0A214B5CE7}">
      <dgm:prSet/>
      <dgm:spPr/>
      <dgm:t>
        <a:bodyPr/>
        <a:lstStyle/>
        <a:p>
          <a:r>
            <a:rPr lang="de-DE"/>
            <a:t>Eine Liste ist eine </a:t>
          </a:r>
          <a:r>
            <a:rPr lang="de-DE" b="1"/>
            <a:t>mutable</a:t>
          </a:r>
          <a:r>
            <a:rPr lang="de-DE"/>
            <a:t> Datenstruktur bzw. Sequenz von Elementen in Python.</a:t>
          </a:r>
          <a:endParaRPr lang="en-US"/>
        </a:p>
      </dgm:t>
    </dgm:pt>
    <dgm:pt modelId="{B2D7183E-578E-4857-9A32-9E2016C8CE56}" type="parTrans" cxnId="{F89C53FC-A967-4DCF-9024-EC5618697E13}">
      <dgm:prSet/>
      <dgm:spPr/>
      <dgm:t>
        <a:bodyPr/>
        <a:lstStyle/>
        <a:p>
          <a:endParaRPr lang="en-US"/>
        </a:p>
      </dgm:t>
    </dgm:pt>
    <dgm:pt modelId="{0279BC30-7F3D-4B8F-A75D-AE2D730E4C1E}" type="sibTrans" cxnId="{F89C53FC-A967-4DCF-9024-EC5618697E13}">
      <dgm:prSet/>
      <dgm:spPr/>
      <dgm:t>
        <a:bodyPr/>
        <a:lstStyle/>
        <a:p>
          <a:endParaRPr lang="en-US"/>
        </a:p>
      </dgm:t>
    </dgm:pt>
    <dgm:pt modelId="{2A2E3E84-9B1E-46A9-940C-FF5116FFDA3A}">
      <dgm:prSet/>
      <dgm:spPr/>
      <dgm:t>
        <a:bodyPr/>
        <a:lstStyle/>
        <a:p>
          <a:r>
            <a:rPr lang="de-DE"/>
            <a:t>Die Daten in einer gewissen Reihenfolge zugeordnet.</a:t>
          </a:r>
          <a:endParaRPr lang="en-US"/>
        </a:p>
      </dgm:t>
    </dgm:pt>
    <dgm:pt modelId="{B509FAFC-862C-4C75-8C70-7C00AA154E3A}" type="parTrans" cxnId="{5826958D-8D71-4495-9821-2F35F4DA754A}">
      <dgm:prSet/>
      <dgm:spPr/>
      <dgm:t>
        <a:bodyPr/>
        <a:lstStyle/>
        <a:p>
          <a:endParaRPr lang="en-US"/>
        </a:p>
      </dgm:t>
    </dgm:pt>
    <dgm:pt modelId="{E804A3A6-6BB3-4EB0-85F8-FAB089BC24D4}" type="sibTrans" cxnId="{5826958D-8D71-4495-9821-2F35F4DA754A}">
      <dgm:prSet/>
      <dgm:spPr/>
      <dgm:t>
        <a:bodyPr/>
        <a:lstStyle/>
        <a:p>
          <a:endParaRPr lang="en-US"/>
        </a:p>
      </dgm:t>
    </dgm:pt>
    <dgm:pt modelId="{80DBD430-682D-4F4F-9D27-EC819E7EFC5E}">
      <dgm:prSet/>
      <dgm:spPr/>
      <dgm:t>
        <a:bodyPr/>
        <a:lstStyle/>
        <a:p>
          <a:r>
            <a:rPr lang="de-DE"/>
            <a:t>Auto_Liste = </a:t>
          </a:r>
          <a:r>
            <a:rPr lang="en-US"/>
            <a:t>[‘BMW’, ‘Volkswagen’, ‘Ferrari’ ]</a:t>
          </a:r>
        </a:p>
      </dgm:t>
    </dgm:pt>
    <dgm:pt modelId="{B8A2E04D-BFD7-4E7A-8D22-20787D74FB16}" type="parTrans" cxnId="{29C64618-3C86-4A01-BBB0-73084A1E97CE}">
      <dgm:prSet/>
      <dgm:spPr/>
      <dgm:t>
        <a:bodyPr/>
        <a:lstStyle/>
        <a:p>
          <a:endParaRPr lang="en-US"/>
        </a:p>
      </dgm:t>
    </dgm:pt>
    <dgm:pt modelId="{4BD2F8AA-F422-4AFC-BB0A-F8E284AE8483}" type="sibTrans" cxnId="{29C64618-3C86-4A01-BBB0-73084A1E97CE}">
      <dgm:prSet/>
      <dgm:spPr/>
      <dgm:t>
        <a:bodyPr/>
        <a:lstStyle/>
        <a:p>
          <a:endParaRPr lang="en-US"/>
        </a:p>
      </dgm:t>
    </dgm:pt>
    <dgm:pt modelId="{62E68075-E329-41D3-8BA4-7B4CE411781C}">
      <dgm:prSet/>
      <dgm:spPr/>
      <dgm:t>
        <a:bodyPr/>
        <a:lstStyle/>
        <a:p>
          <a:r>
            <a:rPr lang="en-US"/>
            <a:t>Leere_Liste = []</a:t>
          </a:r>
        </a:p>
      </dgm:t>
    </dgm:pt>
    <dgm:pt modelId="{F7DE9172-9768-4F4F-9251-766D18B84A9A}" type="parTrans" cxnId="{D806319B-CE9A-4BDF-9247-650D904C1BFC}">
      <dgm:prSet/>
      <dgm:spPr/>
      <dgm:t>
        <a:bodyPr/>
        <a:lstStyle/>
        <a:p>
          <a:endParaRPr lang="en-US"/>
        </a:p>
      </dgm:t>
    </dgm:pt>
    <dgm:pt modelId="{822999E9-0A93-4922-8A1C-37B78A60F986}" type="sibTrans" cxnId="{D806319B-CE9A-4BDF-9247-650D904C1BFC}">
      <dgm:prSet/>
      <dgm:spPr/>
      <dgm:t>
        <a:bodyPr/>
        <a:lstStyle/>
        <a:p>
          <a:endParaRPr lang="en-US"/>
        </a:p>
      </dgm:t>
    </dgm:pt>
    <dgm:pt modelId="{3B681FE0-55EF-4A25-A37A-68DB3CE7D780}">
      <dgm:prSet/>
      <dgm:spPr/>
      <dgm:t>
        <a:bodyPr/>
        <a:lstStyle/>
        <a:p>
          <a:r>
            <a:rPr lang="en-US"/>
            <a:t>Daten_Liste = [‘1993’, ‘Blond’, 20, Auto_Liste]</a:t>
          </a:r>
        </a:p>
      </dgm:t>
    </dgm:pt>
    <dgm:pt modelId="{540DC92F-2995-48F4-8D64-9EDCAD08B42A}" type="parTrans" cxnId="{2DF6ACD3-B118-43BE-96AA-40DFA4AAABB2}">
      <dgm:prSet/>
      <dgm:spPr/>
      <dgm:t>
        <a:bodyPr/>
        <a:lstStyle/>
        <a:p>
          <a:endParaRPr lang="en-US"/>
        </a:p>
      </dgm:t>
    </dgm:pt>
    <dgm:pt modelId="{4B701460-1E0D-4376-A78B-710B772D7A64}" type="sibTrans" cxnId="{2DF6ACD3-B118-43BE-96AA-40DFA4AAABB2}">
      <dgm:prSet/>
      <dgm:spPr/>
      <dgm:t>
        <a:bodyPr/>
        <a:lstStyle/>
        <a:p>
          <a:endParaRPr lang="en-US"/>
        </a:p>
      </dgm:t>
    </dgm:pt>
    <dgm:pt modelId="{5E17BFB7-2724-43A6-A4CC-9FC96D7DA0F2}" type="pres">
      <dgm:prSet presAssocID="{F21E7834-103B-49D5-8914-E14C13D4217D}" presName="vert0" presStyleCnt="0">
        <dgm:presLayoutVars>
          <dgm:dir/>
          <dgm:animOne val="branch"/>
          <dgm:animLvl val="lvl"/>
        </dgm:presLayoutVars>
      </dgm:prSet>
      <dgm:spPr/>
    </dgm:pt>
    <dgm:pt modelId="{57371933-2B4F-4DE9-9E89-744D2DCEE1D8}" type="pres">
      <dgm:prSet presAssocID="{4F99EE8E-28C7-4D25-9D81-AF0A214B5CE7}" presName="thickLine" presStyleLbl="alignNode1" presStyleIdx="0" presStyleCnt="5"/>
      <dgm:spPr/>
    </dgm:pt>
    <dgm:pt modelId="{0E770EA5-5AA9-4F0F-BC71-0A012C388477}" type="pres">
      <dgm:prSet presAssocID="{4F99EE8E-28C7-4D25-9D81-AF0A214B5CE7}" presName="horz1" presStyleCnt="0"/>
      <dgm:spPr/>
    </dgm:pt>
    <dgm:pt modelId="{6BDF9603-8602-47EA-8575-E17A41531F6F}" type="pres">
      <dgm:prSet presAssocID="{4F99EE8E-28C7-4D25-9D81-AF0A214B5CE7}" presName="tx1" presStyleLbl="revTx" presStyleIdx="0" presStyleCnt="5"/>
      <dgm:spPr/>
    </dgm:pt>
    <dgm:pt modelId="{8D5A5B5D-D624-40F4-B157-763FBA815E53}" type="pres">
      <dgm:prSet presAssocID="{4F99EE8E-28C7-4D25-9D81-AF0A214B5CE7}" presName="vert1" presStyleCnt="0"/>
      <dgm:spPr/>
    </dgm:pt>
    <dgm:pt modelId="{5C9E5067-CA1F-4BED-9B9E-3904770AE134}" type="pres">
      <dgm:prSet presAssocID="{2A2E3E84-9B1E-46A9-940C-FF5116FFDA3A}" presName="thickLine" presStyleLbl="alignNode1" presStyleIdx="1" presStyleCnt="5"/>
      <dgm:spPr/>
    </dgm:pt>
    <dgm:pt modelId="{21862D59-3CA4-4B86-90B1-7F7A1F7E9546}" type="pres">
      <dgm:prSet presAssocID="{2A2E3E84-9B1E-46A9-940C-FF5116FFDA3A}" presName="horz1" presStyleCnt="0"/>
      <dgm:spPr/>
    </dgm:pt>
    <dgm:pt modelId="{7E1205D7-81DF-4DC7-B7AE-98CFF12D7B16}" type="pres">
      <dgm:prSet presAssocID="{2A2E3E84-9B1E-46A9-940C-FF5116FFDA3A}" presName="tx1" presStyleLbl="revTx" presStyleIdx="1" presStyleCnt="5"/>
      <dgm:spPr/>
    </dgm:pt>
    <dgm:pt modelId="{51354C82-0593-47D5-8DA9-7B8BB155D010}" type="pres">
      <dgm:prSet presAssocID="{2A2E3E84-9B1E-46A9-940C-FF5116FFDA3A}" presName="vert1" presStyleCnt="0"/>
      <dgm:spPr/>
    </dgm:pt>
    <dgm:pt modelId="{480CEE35-C1E8-4F5E-89F5-F7DC6F1B3722}" type="pres">
      <dgm:prSet presAssocID="{80DBD430-682D-4F4F-9D27-EC819E7EFC5E}" presName="thickLine" presStyleLbl="alignNode1" presStyleIdx="2" presStyleCnt="5"/>
      <dgm:spPr/>
    </dgm:pt>
    <dgm:pt modelId="{E933FD2E-5609-4699-8FE0-6F23800B1872}" type="pres">
      <dgm:prSet presAssocID="{80DBD430-682D-4F4F-9D27-EC819E7EFC5E}" presName="horz1" presStyleCnt="0"/>
      <dgm:spPr/>
    </dgm:pt>
    <dgm:pt modelId="{D6C97456-5084-4D0D-B9B4-15C755590415}" type="pres">
      <dgm:prSet presAssocID="{80DBD430-682D-4F4F-9D27-EC819E7EFC5E}" presName="tx1" presStyleLbl="revTx" presStyleIdx="2" presStyleCnt="5"/>
      <dgm:spPr/>
    </dgm:pt>
    <dgm:pt modelId="{BEEF79E7-9CFF-4E79-8D76-E856C71FA47C}" type="pres">
      <dgm:prSet presAssocID="{80DBD430-682D-4F4F-9D27-EC819E7EFC5E}" presName="vert1" presStyleCnt="0"/>
      <dgm:spPr/>
    </dgm:pt>
    <dgm:pt modelId="{F3220861-F8A6-4D83-B77C-7EEE1C65834E}" type="pres">
      <dgm:prSet presAssocID="{62E68075-E329-41D3-8BA4-7B4CE411781C}" presName="thickLine" presStyleLbl="alignNode1" presStyleIdx="3" presStyleCnt="5"/>
      <dgm:spPr/>
    </dgm:pt>
    <dgm:pt modelId="{603205BC-AA8B-469F-A311-624547A315C8}" type="pres">
      <dgm:prSet presAssocID="{62E68075-E329-41D3-8BA4-7B4CE411781C}" presName="horz1" presStyleCnt="0"/>
      <dgm:spPr/>
    </dgm:pt>
    <dgm:pt modelId="{EAF172E0-4C73-4391-BD40-AF4AAE9EBCCD}" type="pres">
      <dgm:prSet presAssocID="{62E68075-E329-41D3-8BA4-7B4CE411781C}" presName="tx1" presStyleLbl="revTx" presStyleIdx="3" presStyleCnt="5"/>
      <dgm:spPr/>
    </dgm:pt>
    <dgm:pt modelId="{7A671ED6-8101-4FE6-8E6C-9E76192F0892}" type="pres">
      <dgm:prSet presAssocID="{62E68075-E329-41D3-8BA4-7B4CE411781C}" presName="vert1" presStyleCnt="0"/>
      <dgm:spPr/>
    </dgm:pt>
    <dgm:pt modelId="{89F1FEFF-01DA-4121-AA6B-B5A4D6BD5AF3}" type="pres">
      <dgm:prSet presAssocID="{3B681FE0-55EF-4A25-A37A-68DB3CE7D780}" presName="thickLine" presStyleLbl="alignNode1" presStyleIdx="4" presStyleCnt="5"/>
      <dgm:spPr/>
    </dgm:pt>
    <dgm:pt modelId="{8B4B6CE1-0377-4C40-9404-B2255F32B311}" type="pres">
      <dgm:prSet presAssocID="{3B681FE0-55EF-4A25-A37A-68DB3CE7D780}" presName="horz1" presStyleCnt="0"/>
      <dgm:spPr/>
    </dgm:pt>
    <dgm:pt modelId="{14CC1B08-EC63-49C5-B47D-8F25C51595CF}" type="pres">
      <dgm:prSet presAssocID="{3B681FE0-55EF-4A25-A37A-68DB3CE7D780}" presName="tx1" presStyleLbl="revTx" presStyleIdx="4" presStyleCnt="5"/>
      <dgm:spPr/>
    </dgm:pt>
    <dgm:pt modelId="{44F4C64E-1F4E-413F-BA17-1F16DF506833}" type="pres">
      <dgm:prSet presAssocID="{3B681FE0-55EF-4A25-A37A-68DB3CE7D780}" presName="vert1" presStyleCnt="0"/>
      <dgm:spPr/>
    </dgm:pt>
  </dgm:ptLst>
  <dgm:cxnLst>
    <dgm:cxn modelId="{C047AF02-8A72-4EFD-9F47-67ADAB203D9E}" type="presOf" srcId="{80DBD430-682D-4F4F-9D27-EC819E7EFC5E}" destId="{D6C97456-5084-4D0D-B9B4-15C755590415}" srcOrd="0" destOrd="0" presId="urn:microsoft.com/office/officeart/2008/layout/LinedList"/>
    <dgm:cxn modelId="{29C64618-3C86-4A01-BBB0-73084A1E97CE}" srcId="{F21E7834-103B-49D5-8914-E14C13D4217D}" destId="{80DBD430-682D-4F4F-9D27-EC819E7EFC5E}" srcOrd="2" destOrd="0" parTransId="{B8A2E04D-BFD7-4E7A-8D22-20787D74FB16}" sibTransId="{4BD2F8AA-F422-4AFC-BB0A-F8E284AE8483}"/>
    <dgm:cxn modelId="{EEDD5218-57EA-42E1-8552-E654AE96E4D3}" type="presOf" srcId="{62E68075-E329-41D3-8BA4-7B4CE411781C}" destId="{EAF172E0-4C73-4391-BD40-AF4AAE9EBCCD}" srcOrd="0" destOrd="0" presId="urn:microsoft.com/office/officeart/2008/layout/LinedList"/>
    <dgm:cxn modelId="{4D53863C-011A-4492-B915-8967C1A0D3F2}" type="presOf" srcId="{4F99EE8E-28C7-4D25-9D81-AF0A214B5CE7}" destId="{6BDF9603-8602-47EA-8575-E17A41531F6F}" srcOrd="0" destOrd="0" presId="urn:microsoft.com/office/officeart/2008/layout/LinedList"/>
    <dgm:cxn modelId="{44D06A3E-66F1-4BD9-914A-4A2A5985D115}" type="presOf" srcId="{2A2E3E84-9B1E-46A9-940C-FF5116FFDA3A}" destId="{7E1205D7-81DF-4DC7-B7AE-98CFF12D7B16}" srcOrd="0" destOrd="0" presId="urn:microsoft.com/office/officeart/2008/layout/LinedList"/>
    <dgm:cxn modelId="{55CDD743-24B0-4B04-8BC6-A8FA63B65C95}" type="presOf" srcId="{F21E7834-103B-49D5-8914-E14C13D4217D}" destId="{5E17BFB7-2724-43A6-A4CC-9FC96D7DA0F2}" srcOrd="0" destOrd="0" presId="urn:microsoft.com/office/officeart/2008/layout/LinedList"/>
    <dgm:cxn modelId="{C5C7CA4F-E4E4-4454-A641-7606A226F920}" type="presOf" srcId="{3B681FE0-55EF-4A25-A37A-68DB3CE7D780}" destId="{14CC1B08-EC63-49C5-B47D-8F25C51595CF}" srcOrd="0" destOrd="0" presId="urn:microsoft.com/office/officeart/2008/layout/LinedList"/>
    <dgm:cxn modelId="{5826958D-8D71-4495-9821-2F35F4DA754A}" srcId="{F21E7834-103B-49D5-8914-E14C13D4217D}" destId="{2A2E3E84-9B1E-46A9-940C-FF5116FFDA3A}" srcOrd="1" destOrd="0" parTransId="{B509FAFC-862C-4C75-8C70-7C00AA154E3A}" sibTransId="{E804A3A6-6BB3-4EB0-85F8-FAB089BC24D4}"/>
    <dgm:cxn modelId="{D806319B-CE9A-4BDF-9247-650D904C1BFC}" srcId="{F21E7834-103B-49D5-8914-E14C13D4217D}" destId="{62E68075-E329-41D3-8BA4-7B4CE411781C}" srcOrd="3" destOrd="0" parTransId="{F7DE9172-9768-4F4F-9251-766D18B84A9A}" sibTransId="{822999E9-0A93-4922-8A1C-37B78A60F986}"/>
    <dgm:cxn modelId="{2DF6ACD3-B118-43BE-96AA-40DFA4AAABB2}" srcId="{F21E7834-103B-49D5-8914-E14C13D4217D}" destId="{3B681FE0-55EF-4A25-A37A-68DB3CE7D780}" srcOrd="4" destOrd="0" parTransId="{540DC92F-2995-48F4-8D64-9EDCAD08B42A}" sibTransId="{4B701460-1E0D-4376-A78B-710B772D7A64}"/>
    <dgm:cxn modelId="{F89C53FC-A967-4DCF-9024-EC5618697E13}" srcId="{F21E7834-103B-49D5-8914-E14C13D4217D}" destId="{4F99EE8E-28C7-4D25-9D81-AF0A214B5CE7}" srcOrd="0" destOrd="0" parTransId="{B2D7183E-578E-4857-9A32-9E2016C8CE56}" sibTransId="{0279BC30-7F3D-4B8F-A75D-AE2D730E4C1E}"/>
    <dgm:cxn modelId="{B8F47004-BBCA-4C50-8990-5E145ACA5DA1}" type="presParOf" srcId="{5E17BFB7-2724-43A6-A4CC-9FC96D7DA0F2}" destId="{57371933-2B4F-4DE9-9E89-744D2DCEE1D8}" srcOrd="0" destOrd="0" presId="urn:microsoft.com/office/officeart/2008/layout/LinedList"/>
    <dgm:cxn modelId="{7EDE2988-7CAE-462D-AF14-54F1C738B35F}" type="presParOf" srcId="{5E17BFB7-2724-43A6-A4CC-9FC96D7DA0F2}" destId="{0E770EA5-5AA9-4F0F-BC71-0A012C388477}" srcOrd="1" destOrd="0" presId="urn:microsoft.com/office/officeart/2008/layout/LinedList"/>
    <dgm:cxn modelId="{0CC1F3E1-FC51-4B31-9C82-A368CEC4C7AA}" type="presParOf" srcId="{0E770EA5-5AA9-4F0F-BC71-0A012C388477}" destId="{6BDF9603-8602-47EA-8575-E17A41531F6F}" srcOrd="0" destOrd="0" presId="urn:microsoft.com/office/officeart/2008/layout/LinedList"/>
    <dgm:cxn modelId="{054F9DAA-D455-494C-A869-A142E51CDE19}" type="presParOf" srcId="{0E770EA5-5AA9-4F0F-BC71-0A012C388477}" destId="{8D5A5B5D-D624-40F4-B157-763FBA815E53}" srcOrd="1" destOrd="0" presId="urn:microsoft.com/office/officeart/2008/layout/LinedList"/>
    <dgm:cxn modelId="{2BFA23AA-90C6-4E96-8B1D-F61EEA396224}" type="presParOf" srcId="{5E17BFB7-2724-43A6-A4CC-9FC96D7DA0F2}" destId="{5C9E5067-CA1F-4BED-9B9E-3904770AE134}" srcOrd="2" destOrd="0" presId="urn:microsoft.com/office/officeart/2008/layout/LinedList"/>
    <dgm:cxn modelId="{E9D3146E-8D49-49CF-AC89-66D55EAFFFF5}" type="presParOf" srcId="{5E17BFB7-2724-43A6-A4CC-9FC96D7DA0F2}" destId="{21862D59-3CA4-4B86-90B1-7F7A1F7E9546}" srcOrd="3" destOrd="0" presId="urn:microsoft.com/office/officeart/2008/layout/LinedList"/>
    <dgm:cxn modelId="{2FF759A7-C195-4DEF-8427-D259C1A1FE8D}" type="presParOf" srcId="{21862D59-3CA4-4B86-90B1-7F7A1F7E9546}" destId="{7E1205D7-81DF-4DC7-B7AE-98CFF12D7B16}" srcOrd="0" destOrd="0" presId="urn:microsoft.com/office/officeart/2008/layout/LinedList"/>
    <dgm:cxn modelId="{438DC747-4D5A-4399-A0AD-912288AAC20D}" type="presParOf" srcId="{21862D59-3CA4-4B86-90B1-7F7A1F7E9546}" destId="{51354C82-0593-47D5-8DA9-7B8BB155D010}" srcOrd="1" destOrd="0" presId="urn:microsoft.com/office/officeart/2008/layout/LinedList"/>
    <dgm:cxn modelId="{0EBBB4FF-FEE6-4CA4-AFC3-E6334905D66B}" type="presParOf" srcId="{5E17BFB7-2724-43A6-A4CC-9FC96D7DA0F2}" destId="{480CEE35-C1E8-4F5E-89F5-F7DC6F1B3722}" srcOrd="4" destOrd="0" presId="urn:microsoft.com/office/officeart/2008/layout/LinedList"/>
    <dgm:cxn modelId="{E08F8CB3-DFDC-4B8F-9D61-BD830C2FCC38}" type="presParOf" srcId="{5E17BFB7-2724-43A6-A4CC-9FC96D7DA0F2}" destId="{E933FD2E-5609-4699-8FE0-6F23800B1872}" srcOrd="5" destOrd="0" presId="urn:microsoft.com/office/officeart/2008/layout/LinedList"/>
    <dgm:cxn modelId="{E0A63E29-BFD2-46B5-8F1A-40BD4F7237B5}" type="presParOf" srcId="{E933FD2E-5609-4699-8FE0-6F23800B1872}" destId="{D6C97456-5084-4D0D-B9B4-15C755590415}" srcOrd="0" destOrd="0" presId="urn:microsoft.com/office/officeart/2008/layout/LinedList"/>
    <dgm:cxn modelId="{265202C8-04E4-48B5-8FF3-5E1E9F2F2FBA}" type="presParOf" srcId="{E933FD2E-5609-4699-8FE0-6F23800B1872}" destId="{BEEF79E7-9CFF-4E79-8D76-E856C71FA47C}" srcOrd="1" destOrd="0" presId="urn:microsoft.com/office/officeart/2008/layout/LinedList"/>
    <dgm:cxn modelId="{9A7034AC-635A-4804-B025-D162915566E5}" type="presParOf" srcId="{5E17BFB7-2724-43A6-A4CC-9FC96D7DA0F2}" destId="{F3220861-F8A6-4D83-B77C-7EEE1C65834E}" srcOrd="6" destOrd="0" presId="urn:microsoft.com/office/officeart/2008/layout/LinedList"/>
    <dgm:cxn modelId="{860C6F29-5033-4AAA-9823-DF55E30D9FA8}" type="presParOf" srcId="{5E17BFB7-2724-43A6-A4CC-9FC96D7DA0F2}" destId="{603205BC-AA8B-469F-A311-624547A315C8}" srcOrd="7" destOrd="0" presId="urn:microsoft.com/office/officeart/2008/layout/LinedList"/>
    <dgm:cxn modelId="{3D083139-4DEB-4EA8-ADA4-155C25014ECC}" type="presParOf" srcId="{603205BC-AA8B-469F-A311-624547A315C8}" destId="{EAF172E0-4C73-4391-BD40-AF4AAE9EBCCD}" srcOrd="0" destOrd="0" presId="urn:microsoft.com/office/officeart/2008/layout/LinedList"/>
    <dgm:cxn modelId="{856F0400-01AE-41B3-868D-8D80C77074C4}" type="presParOf" srcId="{603205BC-AA8B-469F-A311-624547A315C8}" destId="{7A671ED6-8101-4FE6-8E6C-9E76192F0892}" srcOrd="1" destOrd="0" presId="urn:microsoft.com/office/officeart/2008/layout/LinedList"/>
    <dgm:cxn modelId="{56422BD8-1FA8-4164-9D69-BE5605DEABEE}" type="presParOf" srcId="{5E17BFB7-2724-43A6-A4CC-9FC96D7DA0F2}" destId="{89F1FEFF-01DA-4121-AA6B-B5A4D6BD5AF3}" srcOrd="8" destOrd="0" presId="urn:microsoft.com/office/officeart/2008/layout/LinedList"/>
    <dgm:cxn modelId="{DA7A5FC3-B517-4D76-93A5-DBAFAE00E06C}" type="presParOf" srcId="{5E17BFB7-2724-43A6-A4CC-9FC96D7DA0F2}" destId="{8B4B6CE1-0377-4C40-9404-B2255F32B311}" srcOrd="9" destOrd="0" presId="urn:microsoft.com/office/officeart/2008/layout/LinedList"/>
    <dgm:cxn modelId="{C836CE47-2751-4BAA-8F82-639ABE406C4A}" type="presParOf" srcId="{8B4B6CE1-0377-4C40-9404-B2255F32B311}" destId="{14CC1B08-EC63-49C5-B47D-8F25C51595CF}" srcOrd="0" destOrd="0" presId="urn:microsoft.com/office/officeart/2008/layout/LinedList"/>
    <dgm:cxn modelId="{0E5082B0-493C-4AEB-ACA8-08DEA624C057}" type="presParOf" srcId="{8B4B6CE1-0377-4C40-9404-B2255F32B311}" destId="{44F4C64E-1F4E-413F-BA17-1F16DF50683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21E7834-103B-49D5-8914-E14C13D4217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F99EE8E-28C7-4D25-9D81-AF0A214B5CE7}">
      <dgm:prSet/>
      <dgm:spPr/>
      <dgm:t>
        <a:bodyPr/>
        <a:lstStyle/>
        <a:p>
          <a:r>
            <a:rPr lang="en-US" dirty="0"/>
            <a:t>Ein Tuple </a:t>
          </a:r>
          <a:r>
            <a:rPr lang="en-US" dirty="0" err="1"/>
            <a:t>ist</a:t>
          </a:r>
          <a:r>
            <a:rPr lang="en-US" dirty="0"/>
            <a:t> </a:t>
          </a:r>
          <a:r>
            <a:rPr lang="en-US" dirty="0" err="1"/>
            <a:t>eine</a:t>
          </a:r>
          <a:r>
            <a:rPr lang="en-US" dirty="0"/>
            <a:t> </a:t>
          </a:r>
          <a:r>
            <a:rPr lang="en-US" b="1" dirty="0"/>
            <a:t>immutable</a:t>
          </a:r>
          <a:r>
            <a:rPr lang="en-US" dirty="0"/>
            <a:t> </a:t>
          </a:r>
          <a:r>
            <a:rPr lang="en-US" dirty="0" err="1"/>
            <a:t>Datensequenz</a:t>
          </a:r>
          <a:r>
            <a:rPr lang="en-US" dirty="0"/>
            <a:t> in Python.</a:t>
          </a:r>
        </a:p>
      </dgm:t>
    </dgm:pt>
    <dgm:pt modelId="{B2D7183E-578E-4857-9A32-9E2016C8CE56}" type="parTrans" cxnId="{F89C53FC-A967-4DCF-9024-EC5618697E13}">
      <dgm:prSet/>
      <dgm:spPr/>
      <dgm:t>
        <a:bodyPr/>
        <a:lstStyle/>
        <a:p>
          <a:endParaRPr lang="en-US"/>
        </a:p>
      </dgm:t>
    </dgm:pt>
    <dgm:pt modelId="{0279BC30-7F3D-4B8F-A75D-AE2D730E4C1E}" type="sibTrans" cxnId="{F89C53FC-A967-4DCF-9024-EC5618697E13}">
      <dgm:prSet/>
      <dgm:spPr/>
      <dgm:t>
        <a:bodyPr/>
        <a:lstStyle/>
        <a:p>
          <a:endParaRPr lang="en-US"/>
        </a:p>
      </dgm:t>
    </dgm:pt>
    <dgm:pt modelId="{2A2E3E84-9B1E-46A9-940C-FF5116FFDA3A}">
      <dgm:prSet/>
      <dgm:spPr/>
      <dgm:t>
        <a:bodyPr/>
        <a:lstStyle/>
        <a:p>
          <a:r>
            <a:rPr lang="de-DE" dirty="0" err="1"/>
            <a:t>Mein_tuple</a:t>
          </a:r>
          <a:r>
            <a:rPr lang="de-DE" dirty="0"/>
            <a:t> = (1, 23, 44, 4)</a:t>
          </a:r>
          <a:endParaRPr lang="en-US" dirty="0"/>
        </a:p>
      </dgm:t>
    </dgm:pt>
    <dgm:pt modelId="{B509FAFC-862C-4C75-8C70-7C00AA154E3A}" type="parTrans" cxnId="{5826958D-8D71-4495-9821-2F35F4DA754A}">
      <dgm:prSet/>
      <dgm:spPr/>
      <dgm:t>
        <a:bodyPr/>
        <a:lstStyle/>
        <a:p>
          <a:endParaRPr lang="en-US"/>
        </a:p>
      </dgm:t>
    </dgm:pt>
    <dgm:pt modelId="{E804A3A6-6BB3-4EB0-85F8-FAB089BC24D4}" type="sibTrans" cxnId="{5826958D-8D71-4495-9821-2F35F4DA754A}">
      <dgm:prSet/>
      <dgm:spPr/>
      <dgm:t>
        <a:bodyPr/>
        <a:lstStyle/>
        <a:p>
          <a:endParaRPr lang="en-US"/>
        </a:p>
      </dgm:t>
    </dgm:pt>
    <dgm:pt modelId="{80DBD430-682D-4F4F-9D27-EC819E7EFC5E}">
      <dgm:prSet/>
      <dgm:spPr/>
      <dgm:t>
        <a:bodyPr/>
        <a:lstStyle/>
        <a:p>
          <a:r>
            <a:rPr lang="de-DE" dirty="0"/>
            <a:t>tuple_02 = (.1, .2, „Zeichenkette“)</a:t>
          </a:r>
          <a:endParaRPr lang="en-US" dirty="0"/>
        </a:p>
      </dgm:t>
    </dgm:pt>
    <dgm:pt modelId="{B8A2E04D-BFD7-4E7A-8D22-20787D74FB16}" type="parTrans" cxnId="{29C64618-3C86-4A01-BBB0-73084A1E97CE}">
      <dgm:prSet/>
      <dgm:spPr/>
      <dgm:t>
        <a:bodyPr/>
        <a:lstStyle/>
        <a:p>
          <a:endParaRPr lang="en-US"/>
        </a:p>
      </dgm:t>
    </dgm:pt>
    <dgm:pt modelId="{4BD2F8AA-F422-4AFC-BB0A-F8E284AE8483}" type="sibTrans" cxnId="{29C64618-3C86-4A01-BBB0-73084A1E97CE}">
      <dgm:prSet/>
      <dgm:spPr/>
      <dgm:t>
        <a:bodyPr/>
        <a:lstStyle/>
        <a:p>
          <a:endParaRPr lang="en-US"/>
        </a:p>
      </dgm:t>
    </dgm:pt>
    <dgm:pt modelId="{A63599EA-7BE2-49F1-A873-95BE0490C515}">
      <dgm:prSet/>
      <dgm:spPr/>
      <dgm:t>
        <a:bodyPr/>
        <a:lstStyle/>
        <a:p>
          <a:r>
            <a:rPr lang="de-DE" dirty="0"/>
            <a:t>Es handelt sich um eine zugeordnete Datenstruktur, die nicht verändert bzw. aktualisiert werden kann.</a:t>
          </a:r>
          <a:endParaRPr lang="en-US" dirty="0"/>
        </a:p>
      </dgm:t>
    </dgm:pt>
    <dgm:pt modelId="{85AC55A3-E214-4AC2-BCDD-D99F79AE0AD7}" type="parTrans" cxnId="{D282BE06-AE9F-4501-B75E-D0185BC31160}">
      <dgm:prSet/>
      <dgm:spPr/>
      <dgm:t>
        <a:bodyPr/>
        <a:lstStyle/>
        <a:p>
          <a:endParaRPr lang="de-DE"/>
        </a:p>
      </dgm:t>
    </dgm:pt>
    <dgm:pt modelId="{AAEFC1A5-AF9A-4921-AE1C-B7F40814AD86}" type="sibTrans" cxnId="{D282BE06-AE9F-4501-B75E-D0185BC31160}">
      <dgm:prSet/>
      <dgm:spPr/>
      <dgm:t>
        <a:bodyPr/>
        <a:lstStyle/>
        <a:p>
          <a:endParaRPr lang="de-DE"/>
        </a:p>
      </dgm:t>
    </dgm:pt>
    <dgm:pt modelId="{5E17BFB7-2724-43A6-A4CC-9FC96D7DA0F2}" type="pres">
      <dgm:prSet presAssocID="{F21E7834-103B-49D5-8914-E14C13D4217D}" presName="vert0" presStyleCnt="0">
        <dgm:presLayoutVars>
          <dgm:dir/>
          <dgm:animOne val="branch"/>
          <dgm:animLvl val="lvl"/>
        </dgm:presLayoutVars>
      </dgm:prSet>
      <dgm:spPr/>
    </dgm:pt>
    <dgm:pt modelId="{57371933-2B4F-4DE9-9E89-744D2DCEE1D8}" type="pres">
      <dgm:prSet presAssocID="{4F99EE8E-28C7-4D25-9D81-AF0A214B5CE7}" presName="thickLine" presStyleLbl="alignNode1" presStyleIdx="0" presStyleCnt="4"/>
      <dgm:spPr/>
    </dgm:pt>
    <dgm:pt modelId="{0E770EA5-5AA9-4F0F-BC71-0A012C388477}" type="pres">
      <dgm:prSet presAssocID="{4F99EE8E-28C7-4D25-9D81-AF0A214B5CE7}" presName="horz1" presStyleCnt="0"/>
      <dgm:spPr/>
    </dgm:pt>
    <dgm:pt modelId="{6BDF9603-8602-47EA-8575-E17A41531F6F}" type="pres">
      <dgm:prSet presAssocID="{4F99EE8E-28C7-4D25-9D81-AF0A214B5CE7}" presName="tx1" presStyleLbl="revTx" presStyleIdx="0" presStyleCnt="4"/>
      <dgm:spPr/>
    </dgm:pt>
    <dgm:pt modelId="{8D5A5B5D-D624-40F4-B157-763FBA815E53}" type="pres">
      <dgm:prSet presAssocID="{4F99EE8E-28C7-4D25-9D81-AF0A214B5CE7}" presName="vert1" presStyleCnt="0"/>
      <dgm:spPr/>
    </dgm:pt>
    <dgm:pt modelId="{CB409E01-6738-4CD3-9DF4-8CC86D156A41}" type="pres">
      <dgm:prSet presAssocID="{A63599EA-7BE2-49F1-A873-95BE0490C515}" presName="thickLine" presStyleLbl="alignNode1" presStyleIdx="1" presStyleCnt="4"/>
      <dgm:spPr/>
    </dgm:pt>
    <dgm:pt modelId="{4C65DFFC-942F-4913-99FC-601D40251350}" type="pres">
      <dgm:prSet presAssocID="{A63599EA-7BE2-49F1-A873-95BE0490C515}" presName="horz1" presStyleCnt="0"/>
      <dgm:spPr/>
    </dgm:pt>
    <dgm:pt modelId="{9C9A83AC-114C-4A0B-86B2-434DCC0AE0A6}" type="pres">
      <dgm:prSet presAssocID="{A63599EA-7BE2-49F1-A873-95BE0490C515}" presName="tx1" presStyleLbl="revTx" presStyleIdx="1" presStyleCnt="4"/>
      <dgm:spPr/>
    </dgm:pt>
    <dgm:pt modelId="{5DF1B742-A032-4F1F-8740-5273EA13B48E}" type="pres">
      <dgm:prSet presAssocID="{A63599EA-7BE2-49F1-A873-95BE0490C515}" presName="vert1" presStyleCnt="0"/>
      <dgm:spPr/>
    </dgm:pt>
    <dgm:pt modelId="{5C9E5067-CA1F-4BED-9B9E-3904770AE134}" type="pres">
      <dgm:prSet presAssocID="{2A2E3E84-9B1E-46A9-940C-FF5116FFDA3A}" presName="thickLine" presStyleLbl="alignNode1" presStyleIdx="2" presStyleCnt="4"/>
      <dgm:spPr/>
    </dgm:pt>
    <dgm:pt modelId="{21862D59-3CA4-4B86-90B1-7F7A1F7E9546}" type="pres">
      <dgm:prSet presAssocID="{2A2E3E84-9B1E-46A9-940C-FF5116FFDA3A}" presName="horz1" presStyleCnt="0"/>
      <dgm:spPr/>
    </dgm:pt>
    <dgm:pt modelId="{7E1205D7-81DF-4DC7-B7AE-98CFF12D7B16}" type="pres">
      <dgm:prSet presAssocID="{2A2E3E84-9B1E-46A9-940C-FF5116FFDA3A}" presName="tx1" presStyleLbl="revTx" presStyleIdx="2" presStyleCnt="4"/>
      <dgm:spPr/>
    </dgm:pt>
    <dgm:pt modelId="{51354C82-0593-47D5-8DA9-7B8BB155D010}" type="pres">
      <dgm:prSet presAssocID="{2A2E3E84-9B1E-46A9-940C-FF5116FFDA3A}" presName="vert1" presStyleCnt="0"/>
      <dgm:spPr/>
    </dgm:pt>
    <dgm:pt modelId="{480CEE35-C1E8-4F5E-89F5-F7DC6F1B3722}" type="pres">
      <dgm:prSet presAssocID="{80DBD430-682D-4F4F-9D27-EC819E7EFC5E}" presName="thickLine" presStyleLbl="alignNode1" presStyleIdx="3" presStyleCnt="4"/>
      <dgm:spPr/>
    </dgm:pt>
    <dgm:pt modelId="{E933FD2E-5609-4699-8FE0-6F23800B1872}" type="pres">
      <dgm:prSet presAssocID="{80DBD430-682D-4F4F-9D27-EC819E7EFC5E}" presName="horz1" presStyleCnt="0"/>
      <dgm:spPr/>
    </dgm:pt>
    <dgm:pt modelId="{D6C97456-5084-4D0D-B9B4-15C755590415}" type="pres">
      <dgm:prSet presAssocID="{80DBD430-682D-4F4F-9D27-EC819E7EFC5E}" presName="tx1" presStyleLbl="revTx" presStyleIdx="3" presStyleCnt="4"/>
      <dgm:spPr/>
    </dgm:pt>
    <dgm:pt modelId="{BEEF79E7-9CFF-4E79-8D76-E856C71FA47C}" type="pres">
      <dgm:prSet presAssocID="{80DBD430-682D-4F4F-9D27-EC819E7EFC5E}" presName="vert1" presStyleCnt="0"/>
      <dgm:spPr/>
    </dgm:pt>
  </dgm:ptLst>
  <dgm:cxnLst>
    <dgm:cxn modelId="{C047AF02-8A72-4EFD-9F47-67ADAB203D9E}" type="presOf" srcId="{80DBD430-682D-4F4F-9D27-EC819E7EFC5E}" destId="{D6C97456-5084-4D0D-B9B4-15C755590415}" srcOrd="0" destOrd="0" presId="urn:microsoft.com/office/officeart/2008/layout/LinedList"/>
    <dgm:cxn modelId="{D282BE06-AE9F-4501-B75E-D0185BC31160}" srcId="{F21E7834-103B-49D5-8914-E14C13D4217D}" destId="{A63599EA-7BE2-49F1-A873-95BE0490C515}" srcOrd="1" destOrd="0" parTransId="{85AC55A3-E214-4AC2-BCDD-D99F79AE0AD7}" sibTransId="{AAEFC1A5-AF9A-4921-AE1C-B7F40814AD86}"/>
    <dgm:cxn modelId="{29C64618-3C86-4A01-BBB0-73084A1E97CE}" srcId="{F21E7834-103B-49D5-8914-E14C13D4217D}" destId="{80DBD430-682D-4F4F-9D27-EC819E7EFC5E}" srcOrd="3" destOrd="0" parTransId="{B8A2E04D-BFD7-4E7A-8D22-20787D74FB16}" sibTransId="{4BD2F8AA-F422-4AFC-BB0A-F8E284AE8483}"/>
    <dgm:cxn modelId="{4D53863C-011A-4492-B915-8967C1A0D3F2}" type="presOf" srcId="{4F99EE8E-28C7-4D25-9D81-AF0A214B5CE7}" destId="{6BDF9603-8602-47EA-8575-E17A41531F6F}" srcOrd="0" destOrd="0" presId="urn:microsoft.com/office/officeart/2008/layout/LinedList"/>
    <dgm:cxn modelId="{44D06A3E-66F1-4BD9-914A-4A2A5985D115}" type="presOf" srcId="{2A2E3E84-9B1E-46A9-940C-FF5116FFDA3A}" destId="{7E1205D7-81DF-4DC7-B7AE-98CFF12D7B16}" srcOrd="0" destOrd="0" presId="urn:microsoft.com/office/officeart/2008/layout/LinedList"/>
    <dgm:cxn modelId="{55CDD743-24B0-4B04-8BC6-A8FA63B65C95}" type="presOf" srcId="{F21E7834-103B-49D5-8914-E14C13D4217D}" destId="{5E17BFB7-2724-43A6-A4CC-9FC96D7DA0F2}" srcOrd="0" destOrd="0" presId="urn:microsoft.com/office/officeart/2008/layout/LinedList"/>
    <dgm:cxn modelId="{06458C48-32EB-4970-BEDA-6AE79A471224}" type="presOf" srcId="{A63599EA-7BE2-49F1-A873-95BE0490C515}" destId="{9C9A83AC-114C-4A0B-86B2-434DCC0AE0A6}" srcOrd="0" destOrd="0" presId="urn:microsoft.com/office/officeart/2008/layout/LinedList"/>
    <dgm:cxn modelId="{5826958D-8D71-4495-9821-2F35F4DA754A}" srcId="{F21E7834-103B-49D5-8914-E14C13D4217D}" destId="{2A2E3E84-9B1E-46A9-940C-FF5116FFDA3A}" srcOrd="2" destOrd="0" parTransId="{B509FAFC-862C-4C75-8C70-7C00AA154E3A}" sibTransId="{E804A3A6-6BB3-4EB0-85F8-FAB089BC24D4}"/>
    <dgm:cxn modelId="{F89C53FC-A967-4DCF-9024-EC5618697E13}" srcId="{F21E7834-103B-49D5-8914-E14C13D4217D}" destId="{4F99EE8E-28C7-4D25-9D81-AF0A214B5CE7}" srcOrd="0" destOrd="0" parTransId="{B2D7183E-578E-4857-9A32-9E2016C8CE56}" sibTransId="{0279BC30-7F3D-4B8F-A75D-AE2D730E4C1E}"/>
    <dgm:cxn modelId="{B8F47004-BBCA-4C50-8990-5E145ACA5DA1}" type="presParOf" srcId="{5E17BFB7-2724-43A6-A4CC-9FC96D7DA0F2}" destId="{57371933-2B4F-4DE9-9E89-744D2DCEE1D8}" srcOrd="0" destOrd="0" presId="urn:microsoft.com/office/officeart/2008/layout/LinedList"/>
    <dgm:cxn modelId="{7EDE2988-7CAE-462D-AF14-54F1C738B35F}" type="presParOf" srcId="{5E17BFB7-2724-43A6-A4CC-9FC96D7DA0F2}" destId="{0E770EA5-5AA9-4F0F-BC71-0A012C388477}" srcOrd="1" destOrd="0" presId="urn:microsoft.com/office/officeart/2008/layout/LinedList"/>
    <dgm:cxn modelId="{0CC1F3E1-FC51-4B31-9C82-A368CEC4C7AA}" type="presParOf" srcId="{0E770EA5-5AA9-4F0F-BC71-0A012C388477}" destId="{6BDF9603-8602-47EA-8575-E17A41531F6F}" srcOrd="0" destOrd="0" presId="urn:microsoft.com/office/officeart/2008/layout/LinedList"/>
    <dgm:cxn modelId="{054F9DAA-D455-494C-A869-A142E51CDE19}" type="presParOf" srcId="{0E770EA5-5AA9-4F0F-BC71-0A012C388477}" destId="{8D5A5B5D-D624-40F4-B157-763FBA815E53}" srcOrd="1" destOrd="0" presId="urn:microsoft.com/office/officeart/2008/layout/LinedList"/>
    <dgm:cxn modelId="{484CBD7F-FEBF-4C21-81FA-77776C84F02D}" type="presParOf" srcId="{5E17BFB7-2724-43A6-A4CC-9FC96D7DA0F2}" destId="{CB409E01-6738-4CD3-9DF4-8CC86D156A41}" srcOrd="2" destOrd="0" presId="urn:microsoft.com/office/officeart/2008/layout/LinedList"/>
    <dgm:cxn modelId="{7E5F90BF-F978-435A-891B-10D68208BAEA}" type="presParOf" srcId="{5E17BFB7-2724-43A6-A4CC-9FC96D7DA0F2}" destId="{4C65DFFC-942F-4913-99FC-601D40251350}" srcOrd="3" destOrd="0" presId="urn:microsoft.com/office/officeart/2008/layout/LinedList"/>
    <dgm:cxn modelId="{0B462D51-AF22-41AB-8BA0-AB08D05EA9A8}" type="presParOf" srcId="{4C65DFFC-942F-4913-99FC-601D40251350}" destId="{9C9A83AC-114C-4A0B-86B2-434DCC0AE0A6}" srcOrd="0" destOrd="0" presId="urn:microsoft.com/office/officeart/2008/layout/LinedList"/>
    <dgm:cxn modelId="{F33D061B-1975-42B6-A557-4FC755CE164A}" type="presParOf" srcId="{4C65DFFC-942F-4913-99FC-601D40251350}" destId="{5DF1B742-A032-4F1F-8740-5273EA13B48E}" srcOrd="1" destOrd="0" presId="urn:microsoft.com/office/officeart/2008/layout/LinedList"/>
    <dgm:cxn modelId="{2BFA23AA-90C6-4E96-8B1D-F61EEA396224}" type="presParOf" srcId="{5E17BFB7-2724-43A6-A4CC-9FC96D7DA0F2}" destId="{5C9E5067-CA1F-4BED-9B9E-3904770AE134}" srcOrd="4" destOrd="0" presId="urn:microsoft.com/office/officeart/2008/layout/LinedList"/>
    <dgm:cxn modelId="{E9D3146E-8D49-49CF-AC89-66D55EAFFFF5}" type="presParOf" srcId="{5E17BFB7-2724-43A6-A4CC-9FC96D7DA0F2}" destId="{21862D59-3CA4-4B86-90B1-7F7A1F7E9546}" srcOrd="5" destOrd="0" presId="urn:microsoft.com/office/officeart/2008/layout/LinedList"/>
    <dgm:cxn modelId="{2FF759A7-C195-4DEF-8427-D259C1A1FE8D}" type="presParOf" srcId="{21862D59-3CA4-4B86-90B1-7F7A1F7E9546}" destId="{7E1205D7-81DF-4DC7-B7AE-98CFF12D7B16}" srcOrd="0" destOrd="0" presId="urn:microsoft.com/office/officeart/2008/layout/LinedList"/>
    <dgm:cxn modelId="{438DC747-4D5A-4399-A0AD-912288AAC20D}" type="presParOf" srcId="{21862D59-3CA4-4B86-90B1-7F7A1F7E9546}" destId="{51354C82-0593-47D5-8DA9-7B8BB155D010}" srcOrd="1" destOrd="0" presId="urn:microsoft.com/office/officeart/2008/layout/LinedList"/>
    <dgm:cxn modelId="{0EBBB4FF-FEE6-4CA4-AFC3-E6334905D66B}" type="presParOf" srcId="{5E17BFB7-2724-43A6-A4CC-9FC96D7DA0F2}" destId="{480CEE35-C1E8-4F5E-89F5-F7DC6F1B3722}" srcOrd="6" destOrd="0" presId="urn:microsoft.com/office/officeart/2008/layout/LinedList"/>
    <dgm:cxn modelId="{E08F8CB3-DFDC-4B8F-9D61-BD830C2FCC38}" type="presParOf" srcId="{5E17BFB7-2724-43A6-A4CC-9FC96D7DA0F2}" destId="{E933FD2E-5609-4699-8FE0-6F23800B1872}" srcOrd="7" destOrd="0" presId="urn:microsoft.com/office/officeart/2008/layout/LinedList"/>
    <dgm:cxn modelId="{E0A63E29-BFD2-46B5-8F1A-40BD4F7237B5}" type="presParOf" srcId="{E933FD2E-5609-4699-8FE0-6F23800B1872}" destId="{D6C97456-5084-4D0D-B9B4-15C755590415}" srcOrd="0" destOrd="0" presId="urn:microsoft.com/office/officeart/2008/layout/LinedList"/>
    <dgm:cxn modelId="{265202C8-04E4-48B5-8FF3-5E1E9F2F2FBA}" type="presParOf" srcId="{E933FD2E-5609-4699-8FE0-6F23800B1872}" destId="{BEEF79E7-9CFF-4E79-8D76-E856C71FA47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C54A6D4-8F91-4182-8083-CF984AF4DBB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7FDC22C-67B2-4D04-94A2-8F9226C6ED00}">
      <dgm:prSet/>
      <dgm:spPr/>
      <dgm:t>
        <a:bodyPr/>
        <a:lstStyle/>
        <a:p>
          <a:r>
            <a:rPr lang="de-DE" baseline="0"/>
            <a:t>Dictionaries sind Datenstrukturen bestehend aus Key-Value Paaren.</a:t>
          </a:r>
          <a:endParaRPr lang="en-US"/>
        </a:p>
      </dgm:t>
    </dgm:pt>
    <dgm:pt modelId="{F9AF2844-3BB2-4912-A787-9D03BF96D8CF}" type="parTrans" cxnId="{EDDB9E93-1EBE-49CB-8226-A0172FFC21E3}">
      <dgm:prSet/>
      <dgm:spPr/>
      <dgm:t>
        <a:bodyPr/>
        <a:lstStyle/>
        <a:p>
          <a:endParaRPr lang="en-US"/>
        </a:p>
      </dgm:t>
    </dgm:pt>
    <dgm:pt modelId="{36450582-CD2B-4BBE-A621-ED6640AB21CD}" type="sibTrans" cxnId="{EDDB9E93-1EBE-49CB-8226-A0172FFC21E3}">
      <dgm:prSet/>
      <dgm:spPr/>
      <dgm:t>
        <a:bodyPr/>
        <a:lstStyle/>
        <a:p>
          <a:endParaRPr lang="en-US"/>
        </a:p>
      </dgm:t>
    </dgm:pt>
    <dgm:pt modelId="{99251F4E-69E8-49E4-A891-510805630DDB}">
      <dgm:prSet/>
      <dgm:spPr/>
      <dgm:t>
        <a:bodyPr/>
        <a:lstStyle/>
        <a:p>
          <a:r>
            <a:rPr lang="de-DE" baseline="0"/>
            <a:t>Das Wort was gesucht wird heißt „key“</a:t>
          </a:r>
          <a:endParaRPr lang="en-US"/>
        </a:p>
      </dgm:t>
    </dgm:pt>
    <dgm:pt modelId="{D88BEEAE-7C49-41DA-BFC1-33C2AF4AD80A}" type="parTrans" cxnId="{DD7DCB96-D250-4C25-876C-B9806FB20A8B}">
      <dgm:prSet/>
      <dgm:spPr/>
      <dgm:t>
        <a:bodyPr/>
        <a:lstStyle/>
        <a:p>
          <a:endParaRPr lang="en-US"/>
        </a:p>
      </dgm:t>
    </dgm:pt>
    <dgm:pt modelId="{39AA57EA-4910-4C66-8DF0-9FCD3754EF60}" type="sibTrans" cxnId="{DD7DCB96-D250-4C25-876C-B9806FB20A8B}">
      <dgm:prSet/>
      <dgm:spPr/>
      <dgm:t>
        <a:bodyPr/>
        <a:lstStyle/>
        <a:p>
          <a:endParaRPr lang="en-US"/>
        </a:p>
      </dgm:t>
    </dgm:pt>
    <dgm:pt modelId="{FAFAD90F-AA9D-493C-ABC8-4ADB6B7834FC}">
      <dgm:prSet/>
      <dgm:spPr/>
      <dgm:t>
        <a:bodyPr/>
        <a:lstStyle/>
        <a:p>
          <a:r>
            <a:rPr lang="de-DE" baseline="0"/>
            <a:t>Das Ergebnis zum jeweiligen key ist ein „value“</a:t>
          </a:r>
          <a:endParaRPr lang="en-US"/>
        </a:p>
      </dgm:t>
    </dgm:pt>
    <dgm:pt modelId="{FAE80832-CCF5-4727-ABD4-4AA824D285A8}" type="parTrans" cxnId="{C4687AA7-798F-432A-8F50-9BA8DD35D211}">
      <dgm:prSet/>
      <dgm:spPr/>
      <dgm:t>
        <a:bodyPr/>
        <a:lstStyle/>
        <a:p>
          <a:endParaRPr lang="en-US"/>
        </a:p>
      </dgm:t>
    </dgm:pt>
    <dgm:pt modelId="{8BC9BE98-56B7-49D2-A32E-0CCFDAE1E5B9}" type="sibTrans" cxnId="{C4687AA7-798F-432A-8F50-9BA8DD35D211}">
      <dgm:prSet/>
      <dgm:spPr/>
      <dgm:t>
        <a:bodyPr/>
        <a:lstStyle/>
        <a:p>
          <a:endParaRPr lang="en-US"/>
        </a:p>
      </dgm:t>
    </dgm:pt>
    <dgm:pt modelId="{7A205200-083F-47D6-9FB0-7EF5FA3AAE4C}">
      <dgm:prSet/>
      <dgm:spPr/>
      <dgm:t>
        <a:bodyPr/>
        <a:lstStyle/>
        <a:p>
          <a:r>
            <a:rPr lang="de-DE" baseline="0"/>
            <a:t>Jeder key ist einzigartig und kann nur einmal definiert werden.</a:t>
          </a:r>
          <a:endParaRPr lang="en-US"/>
        </a:p>
      </dgm:t>
    </dgm:pt>
    <dgm:pt modelId="{A40E7985-A51D-4D18-A3F2-6485638B1651}" type="parTrans" cxnId="{C9862378-2E88-41F8-94F7-8B9450A2FE8D}">
      <dgm:prSet/>
      <dgm:spPr/>
      <dgm:t>
        <a:bodyPr/>
        <a:lstStyle/>
        <a:p>
          <a:endParaRPr lang="en-US"/>
        </a:p>
      </dgm:t>
    </dgm:pt>
    <dgm:pt modelId="{A2230B7C-8CBB-419D-82A5-839DF598D121}" type="sibTrans" cxnId="{C9862378-2E88-41F8-94F7-8B9450A2FE8D}">
      <dgm:prSet/>
      <dgm:spPr/>
      <dgm:t>
        <a:bodyPr/>
        <a:lstStyle/>
        <a:p>
          <a:endParaRPr lang="en-US"/>
        </a:p>
      </dgm:t>
    </dgm:pt>
    <dgm:pt modelId="{BCE4DB40-3A30-4116-849C-556359CC2E71}">
      <dgm:prSet/>
      <dgm:spPr/>
      <dgm:t>
        <a:bodyPr/>
        <a:lstStyle/>
        <a:p>
          <a:r>
            <a:rPr lang="de-DE" baseline="0"/>
            <a:t>Ein key darf jedes beliebigen immutable Datentyp sein</a:t>
          </a:r>
          <a:endParaRPr lang="en-US"/>
        </a:p>
      </dgm:t>
    </dgm:pt>
    <dgm:pt modelId="{B3B9A802-05EE-4AA8-A7CB-F59401B56C4D}" type="parTrans" cxnId="{603C497C-FCCC-40D6-9051-0C58E04A0EBE}">
      <dgm:prSet/>
      <dgm:spPr/>
      <dgm:t>
        <a:bodyPr/>
        <a:lstStyle/>
        <a:p>
          <a:endParaRPr lang="en-US"/>
        </a:p>
      </dgm:t>
    </dgm:pt>
    <dgm:pt modelId="{ECA8A7C0-7A2F-4DC1-8D41-CBD47D2D29D0}" type="sibTrans" cxnId="{603C497C-FCCC-40D6-9051-0C58E04A0EBE}">
      <dgm:prSet/>
      <dgm:spPr/>
      <dgm:t>
        <a:bodyPr/>
        <a:lstStyle/>
        <a:p>
          <a:endParaRPr lang="en-US"/>
        </a:p>
      </dgm:t>
    </dgm:pt>
    <dgm:pt modelId="{42AF0544-FF17-47EB-8DB0-82BA31D1F2BD}">
      <dgm:prSet/>
      <dgm:spPr/>
      <dgm:t>
        <a:bodyPr/>
        <a:lstStyle/>
        <a:p>
          <a:r>
            <a:rPr lang="de-DE" baseline="0"/>
            <a:t>dictionary = {„tier“:“Katze“, „alter“: 2, „fell_farbe“:“orange}</a:t>
          </a:r>
          <a:endParaRPr lang="en-US"/>
        </a:p>
      </dgm:t>
    </dgm:pt>
    <dgm:pt modelId="{3B284436-ECE7-408E-B0F2-317D3B501E2D}" type="parTrans" cxnId="{FBF0A7A4-E0AE-4076-AEBE-B0CE5A327772}">
      <dgm:prSet/>
      <dgm:spPr/>
      <dgm:t>
        <a:bodyPr/>
        <a:lstStyle/>
        <a:p>
          <a:endParaRPr lang="en-US"/>
        </a:p>
      </dgm:t>
    </dgm:pt>
    <dgm:pt modelId="{F5943DDC-6B40-453D-8327-D96F9C2FDBEA}" type="sibTrans" cxnId="{FBF0A7A4-E0AE-4076-AEBE-B0CE5A327772}">
      <dgm:prSet/>
      <dgm:spPr/>
      <dgm:t>
        <a:bodyPr/>
        <a:lstStyle/>
        <a:p>
          <a:endParaRPr lang="en-US"/>
        </a:p>
      </dgm:t>
    </dgm:pt>
    <dgm:pt modelId="{BF090837-A9FC-4ADB-B0D4-8A4D46EFA892}" type="pres">
      <dgm:prSet presAssocID="{6C54A6D4-8F91-4182-8083-CF984AF4DBB1}" presName="vert0" presStyleCnt="0">
        <dgm:presLayoutVars>
          <dgm:dir/>
          <dgm:animOne val="branch"/>
          <dgm:animLvl val="lvl"/>
        </dgm:presLayoutVars>
      </dgm:prSet>
      <dgm:spPr/>
    </dgm:pt>
    <dgm:pt modelId="{4A12E45F-3F15-405D-AE57-506CE9AFA764}" type="pres">
      <dgm:prSet presAssocID="{67FDC22C-67B2-4D04-94A2-8F9226C6ED00}" presName="thickLine" presStyleLbl="alignNode1" presStyleIdx="0" presStyleCnt="6"/>
      <dgm:spPr/>
    </dgm:pt>
    <dgm:pt modelId="{8820D058-AB95-4884-95ED-1B6BC0B87041}" type="pres">
      <dgm:prSet presAssocID="{67FDC22C-67B2-4D04-94A2-8F9226C6ED00}" presName="horz1" presStyleCnt="0"/>
      <dgm:spPr/>
    </dgm:pt>
    <dgm:pt modelId="{BCC6C05F-06BA-4479-8BDE-C2DA6CBB9F2F}" type="pres">
      <dgm:prSet presAssocID="{67FDC22C-67B2-4D04-94A2-8F9226C6ED00}" presName="tx1" presStyleLbl="revTx" presStyleIdx="0" presStyleCnt="6"/>
      <dgm:spPr/>
    </dgm:pt>
    <dgm:pt modelId="{659A327F-B457-40DC-96D6-5535259023C9}" type="pres">
      <dgm:prSet presAssocID="{67FDC22C-67B2-4D04-94A2-8F9226C6ED00}" presName="vert1" presStyleCnt="0"/>
      <dgm:spPr/>
    </dgm:pt>
    <dgm:pt modelId="{550FD5E8-3AAF-4DBE-BC26-E7423AF11CDC}" type="pres">
      <dgm:prSet presAssocID="{99251F4E-69E8-49E4-A891-510805630DDB}" presName="thickLine" presStyleLbl="alignNode1" presStyleIdx="1" presStyleCnt="6"/>
      <dgm:spPr/>
    </dgm:pt>
    <dgm:pt modelId="{CE59EF7F-D23E-4FB5-AF47-6DC5BF1CC453}" type="pres">
      <dgm:prSet presAssocID="{99251F4E-69E8-49E4-A891-510805630DDB}" presName="horz1" presStyleCnt="0"/>
      <dgm:spPr/>
    </dgm:pt>
    <dgm:pt modelId="{9E81C3CF-865E-46B7-B100-21F5271DB728}" type="pres">
      <dgm:prSet presAssocID="{99251F4E-69E8-49E4-A891-510805630DDB}" presName="tx1" presStyleLbl="revTx" presStyleIdx="1" presStyleCnt="6"/>
      <dgm:spPr/>
    </dgm:pt>
    <dgm:pt modelId="{978A3A7F-A5F9-46CE-B823-DF6FFADF4EA5}" type="pres">
      <dgm:prSet presAssocID="{99251F4E-69E8-49E4-A891-510805630DDB}" presName="vert1" presStyleCnt="0"/>
      <dgm:spPr/>
    </dgm:pt>
    <dgm:pt modelId="{99E8420B-7F12-490A-8F1E-F556A5BF1F85}" type="pres">
      <dgm:prSet presAssocID="{FAFAD90F-AA9D-493C-ABC8-4ADB6B7834FC}" presName="thickLine" presStyleLbl="alignNode1" presStyleIdx="2" presStyleCnt="6"/>
      <dgm:spPr/>
    </dgm:pt>
    <dgm:pt modelId="{4F459DA9-15D3-48DF-B968-493B1567B310}" type="pres">
      <dgm:prSet presAssocID="{FAFAD90F-AA9D-493C-ABC8-4ADB6B7834FC}" presName="horz1" presStyleCnt="0"/>
      <dgm:spPr/>
    </dgm:pt>
    <dgm:pt modelId="{24804539-F2EA-4464-9347-5E67A8D37C6A}" type="pres">
      <dgm:prSet presAssocID="{FAFAD90F-AA9D-493C-ABC8-4ADB6B7834FC}" presName="tx1" presStyleLbl="revTx" presStyleIdx="2" presStyleCnt="6"/>
      <dgm:spPr/>
    </dgm:pt>
    <dgm:pt modelId="{DC3FC998-C791-44CA-84B1-9671E4299EFF}" type="pres">
      <dgm:prSet presAssocID="{FAFAD90F-AA9D-493C-ABC8-4ADB6B7834FC}" presName="vert1" presStyleCnt="0"/>
      <dgm:spPr/>
    </dgm:pt>
    <dgm:pt modelId="{EE5B694E-F002-4098-B31B-4C557DB4E8D4}" type="pres">
      <dgm:prSet presAssocID="{7A205200-083F-47D6-9FB0-7EF5FA3AAE4C}" presName="thickLine" presStyleLbl="alignNode1" presStyleIdx="3" presStyleCnt="6"/>
      <dgm:spPr/>
    </dgm:pt>
    <dgm:pt modelId="{AB13321B-8A06-4CA8-934C-0F4AEA5DFE54}" type="pres">
      <dgm:prSet presAssocID="{7A205200-083F-47D6-9FB0-7EF5FA3AAE4C}" presName="horz1" presStyleCnt="0"/>
      <dgm:spPr/>
    </dgm:pt>
    <dgm:pt modelId="{F5F58E10-39CC-4B64-9D22-CAE65275392A}" type="pres">
      <dgm:prSet presAssocID="{7A205200-083F-47D6-9FB0-7EF5FA3AAE4C}" presName="tx1" presStyleLbl="revTx" presStyleIdx="3" presStyleCnt="6"/>
      <dgm:spPr/>
    </dgm:pt>
    <dgm:pt modelId="{79E7A5C5-5A74-4C30-A3BF-6C3CE785C3B1}" type="pres">
      <dgm:prSet presAssocID="{7A205200-083F-47D6-9FB0-7EF5FA3AAE4C}" presName="vert1" presStyleCnt="0"/>
      <dgm:spPr/>
    </dgm:pt>
    <dgm:pt modelId="{58D2AFDD-47D8-4D5C-9310-AB9B3590AE49}" type="pres">
      <dgm:prSet presAssocID="{BCE4DB40-3A30-4116-849C-556359CC2E71}" presName="thickLine" presStyleLbl="alignNode1" presStyleIdx="4" presStyleCnt="6"/>
      <dgm:spPr/>
    </dgm:pt>
    <dgm:pt modelId="{02DED6CC-FE9E-4AEA-ADFD-500BCD75FA8F}" type="pres">
      <dgm:prSet presAssocID="{BCE4DB40-3A30-4116-849C-556359CC2E71}" presName="horz1" presStyleCnt="0"/>
      <dgm:spPr/>
    </dgm:pt>
    <dgm:pt modelId="{045B9BAA-9509-4C0B-AD92-E45AC0F6A9D8}" type="pres">
      <dgm:prSet presAssocID="{BCE4DB40-3A30-4116-849C-556359CC2E71}" presName="tx1" presStyleLbl="revTx" presStyleIdx="4" presStyleCnt="6"/>
      <dgm:spPr/>
    </dgm:pt>
    <dgm:pt modelId="{5398D314-C03E-4DF3-8A74-E3D1AF9A6466}" type="pres">
      <dgm:prSet presAssocID="{BCE4DB40-3A30-4116-849C-556359CC2E71}" presName="vert1" presStyleCnt="0"/>
      <dgm:spPr/>
    </dgm:pt>
    <dgm:pt modelId="{355A9F3F-451F-4ABA-8B9E-A2F0E238ACEB}" type="pres">
      <dgm:prSet presAssocID="{42AF0544-FF17-47EB-8DB0-82BA31D1F2BD}" presName="thickLine" presStyleLbl="alignNode1" presStyleIdx="5" presStyleCnt="6"/>
      <dgm:spPr/>
    </dgm:pt>
    <dgm:pt modelId="{21285A2F-E88B-4E03-BFF6-C13762A2DC8F}" type="pres">
      <dgm:prSet presAssocID="{42AF0544-FF17-47EB-8DB0-82BA31D1F2BD}" presName="horz1" presStyleCnt="0"/>
      <dgm:spPr/>
    </dgm:pt>
    <dgm:pt modelId="{732631E8-1437-4B44-9906-39B7876DBFDB}" type="pres">
      <dgm:prSet presAssocID="{42AF0544-FF17-47EB-8DB0-82BA31D1F2BD}" presName="tx1" presStyleLbl="revTx" presStyleIdx="5" presStyleCnt="6"/>
      <dgm:spPr/>
    </dgm:pt>
    <dgm:pt modelId="{FE8E6DFD-C5CF-4F99-9B7B-A53B41153EE4}" type="pres">
      <dgm:prSet presAssocID="{42AF0544-FF17-47EB-8DB0-82BA31D1F2BD}" presName="vert1" presStyleCnt="0"/>
      <dgm:spPr/>
    </dgm:pt>
  </dgm:ptLst>
  <dgm:cxnLst>
    <dgm:cxn modelId="{773BED05-3AE8-4F80-B1F1-BDBC442547E0}" type="presOf" srcId="{42AF0544-FF17-47EB-8DB0-82BA31D1F2BD}" destId="{732631E8-1437-4B44-9906-39B7876DBFDB}" srcOrd="0" destOrd="0" presId="urn:microsoft.com/office/officeart/2008/layout/LinedList"/>
    <dgm:cxn modelId="{0031E807-5C4A-4E34-9ECE-02D049FFD540}" type="presOf" srcId="{99251F4E-69E8-49E4-A891-510805630DDB}" destId="{9E81C3CF-865E-46B7-B100-21F5271DB728}" srcOrd="0" destOrd="0" presId="urn:microsoft.com/office/officeart/2008/layout/LinedList"/>
    <dgm:cxn modelId="{0110E232-F278-4185-910E-ADCF9E1CA11C}" type="presOf" srcId="{FAFAD90F-AA9D-493C-ABC8-4ADB6B7834FC}" destId="{24804539-F2EA-4464-9347-5E67A8D37C6A}" srcOrd="0" destOrd="0" presId="urn:microsoft.com/office/officeart/2008/layout/LinedList"/>
    <dgm:cxn modelId="{543BF73C-9D2E-4573-A801-5C28CC460B3E}" type="presOf" srcId="{BCE4DB40-3A30-4116-849C-556359CC2E71}" destId="{045B9BAA-9509-4C0B-AD92-E45AC0F6A9D8}" srcOrd="0" destOrd="0" presId="urn:microsoft.com/office/officeart/2008/layout/LinedList"/>
    <dgm:cxn modelId="{C9862378-2E88-41F8-94F7-8B9450A2FE8D}" srcId="{6C54A6D4-8F91-4182-8083-CF984AF4DBB1}" destId="{7A205200-083F-47D6-9FB0-7EF5FA3AAE4C}" srcOrd="3" destOrd="0" parTransId="{A40E7985-A51D-4D18-A3F2-6485638B1651}" sibTransId="{A2230B7C-8CBB-419D-82A5-839DF598D121}"/>
    <dgm:cxn modelId="{603C497C-FCCC-40D6-9051-0C58E04A0EBE}" srcId="{6C54A6D4-8F91-4182-8083-CF984AF4DBB1}" destId="{BCE4DB40-3A30-4116-849C-556359CC2E71}" srcOrd="4" destOrd="0" parTransId="{B3B9A802-05EE-4AA8-A7CB-F59401B56C4D}" sibTransId="{ECA8A7C0-7A2F-4DC1-8D41-CBD47D2D29D0}"/>
    <dgm:cxn modelId="{5F4A737D-3A32-4FE6-80B1-1CFD643FA3D6}" type="presOf" srcId="{7A205200-083F-47D6-9FB0-7EF5FA3AAE4C}" destId="{F5F58E10-39CC-4B64-9D22-CAE65275392A}" srcOrd="0" destOrd="0" presId="urn:microsoft.com/office/officeart/2008/layout/LinedList"/>
    <dgm:cxn modelId="{EDDB9E93-1EBE-49CB-8226-A0172FFC21E3}" srcId="{6C54A6D4-8F91-4182-8083-CF984AF4DBB1}" destId="{67FDC22C-67B2-4D04-94A2-8F9226C6ED00}" srcOrd="0" destOrd="0" parTransId="{F9AF2844-3BB2-4912-A787-9D03BF96D8CF}" sibTransId="{36450582-CD2B-4BBE-A621-ED6640AB21CD}"/>
    <dgm:cxn modelId="{DD7DCB96-D250-4C25-876C-B9806FB20A8B}" srcId="{6C54A6D4-8F91-4182-8083-CF984AF4DBB1}" destId="{99251F4E-69E8-49E4-A891-510805630DDB}" srcOrd="1" destOrd="0" parTransId="{D88BEEAE-7C49-41DA-BFC1-33C2AF4AD80A}" sibTransId="{39AA57EA-4910-4C66-8DF0-9FCD3754EF60}"/>
    <dgm:cxn modelId="{FBF0A7A4-E0AE-4076-AEBE-B0CE5A327772}" srcId="{6C54A6D4-8F91-4182-8083-CF984AF4DBB1}" destId="{42AF0544-FF17-47EB-8DB0-82BA31D1F2BD}" srcOrd="5" destOrd="0" parTransId="{3B284436-ECE7-408E-B0F2-317D3B501E2D}" sibTransId="{F5943DDC-6B40-453D-8327-D96F9C2FDBEA}"/>
    <dgm:cxn modelId="{C418C7A6-A14F-449F-AF52-A2A6404F1A88}" type="presOf" srcId="{6C54A6D4-8F91-4182-8083-CF984AF4DBB1}" destId="{BF090837-A9FC-4ADB-B0D4-8A4D46EFA892}" srcOrd="0" destOrd="0" presId="urn:microsoft.com/office/officeart/2008/layout/LinedList"/>
    <dgm:cxn modelId="{C4687AA7-798F-432A-8F50-9BA8DD35D211}" srcId="{6C54A6D4-8F91-4182-8083-CF984AF4DBB1}" destId="{FAFAD90F-AA9D-493C-ABC8-4ADB6B7834FC}" srcOrd="2" destOrd="0" parTransId="{FAE80832-CCF5-4727-ABD4-4AA824D285A8}" sibTransId="{8BC9BE98-56B7-49D2-A32E-0CCFDAE1E5B9}"/>
    <dgm:cxn modelId="{27A5B8A8-F1CF-4A04-94B8-7D0CD61C004B}" type="presOf" srcId="{67FDC22C-67B2-4D04-94A2-8F9226C6ED00}" destId="{BCC6C05F-06BA-4479-8BDE-C2DA6CBB9F2F}" srcOrd="0" destOrd="0" presId="urn:microsoft.com/office/officeart/2008/layout/LinedList"/>
    <dgm:cxn modelId="{18EA481C-793E-4314-9E8E-5CCC27CBB8EA}" type="presParOf" srcId="{BF090837-A9FC-4ADB-B0D4-8A4D46EFA892}" destId="{4A12E45F-3F15-405D-AE57-506CE9AFA764}" srcOrd="0" destOrd="0" presId="urn:microsoft.com/office/officeart/2008/layout/LinedList"/>
    <dgm:cxn modelId="{D93F6057-93F0-4162-817D-8EDF86221D1C}" type="presParOf" srcId="{BF090837-A9FC-4ADB-B0D4-8A4D46EFA892}" destId="{8820D058-AB95-4884-95ED-1B6BC0B87041}" srcOrd="1" destOrd="0" presId="urn:microsoft.com/office/officeart/2008/layout/LinedList"/>
    <dgm:cxn modelId="{20A81A3F-C5EE-4387-A7A2-AE952A40F367}" type="presParOf" srcId="{8820D058-AB95-4884-95ED-1B6BC0B87041}" destId="{BCC6C05F-06BA-4479-8BDE-C2DA6CBB9F2F}" srcOrd="0" destOrd="0" presId="urn:microsoft.com/office/officeart/2008/layout/LinedList"/>
    <dgm:cxn modelId="{259B236D-78B1-4B2B-BE85-1BD625AE60E1}" type="presParOf" srcId="{8820D058-AB95-4884-95ED-1B6BC0B87041}" destId="{659A327F-B457-40DC-96D6-5535259023C9}" srcOrd="1" destOrd="0" presId="urn:microsoft.com/office/officeart/2008/layout/LinedList"/>
    <dgm:cxn modelId="{41D3B83B-F533-4CB9-982D-EAB16DBFBDDA}" type="presParOf" srcId="{BF090837-A9FC-4ADB-B0D4-8A4D46EFA892}" destId="{550FD5E8-3AAF-4DBE-BC26-E7423AF11CDC}" srcOrd="2" destOrd="0" presId="urn:microsoft.com/office/officeart/2008/layout/LinedList"/>
    <dgm:cxn modelId="{47D2AB1E-6E8F-4EB9-AEB1-EFEEAFA39652}" type="presParOf" srcId="{BF090837-A9FC-4ADB-B0D4-8A4D46EFA892}" destId="{CE59EF7F-D23E-4FB5-AF47-6DC5BF1CC453}" srcOrd="3" destOrd="0" presId="urn:microsoft.com/office/officeart/2008/layout/LinedList"/>
    <dgm:cxn modelId="{2F2E45DB-80EF-4727-ADDB-A479B5BD8240}" type="presParOf" srcId="{CE59EF7F-D23E-4FB5-AF47-6DC5BF1CC453}" destId="{9E81C3CF-865E-46B7-B100-21F5271DB728}" srcOrd="0" destOrd="0" presId="urn:microsoft.com/office/officeart/2008/layout/LinedList"/>
    <dgm:cxn modelId="{0F4215D3-6C9F-443A-85C5-F28DA4AD9B44}" type="presParOf" srcId="{CE59EF7F-D23E-4FB5-AF47-6DC5BF1CC453}" destId="{978A3A7F-A5F9-46CE-B823-DF6FFADF4EA5}" srcOrd="1" destOrd="0" presId="urn:microsoft.com/office/officeart/2008/layout/LinedList"/>
    <dgm:cxn modelId="{F4B2E7D0-3939-42B1-8B55-AEDF546674AC}" type="presParOf" srcId="{BF090837-A9FC-4ADB-B0D4-8A4D46EFA892}" destId="{99E8420B-7F12-490A-8F1E-F556A5BF1F85}" srcOrd="4" destOrd="0" presId="urn:microsoft.com/office/officeart/2008/layout/LinedList"/>
    <dgm:cxn modelId="{42AEE3B6-894C-45F8-98C1-A27D4252E940}" type="presParOf" srcId="{BF090837-A9FC-4ADB-B0D4-8A4D46EFA892}" destId="{4F459DA9-15D3-48DF-B968-493B1567B310}" srcOrd="5" destOrd="0" presId="urn:microsoft.com/office/officeart/2008/layout/LinedList"/>
    <dgm:cxn modelId="{4CC33E6C-9D5F-4765-87EA-4656013260A4}" type="presParOf" srcId="{4F459DA9-15D3-48DF-B968-493B1567B310}" destId="{24804539-F2EA-4464-9347-5E67A8D37C6A}" srcOrd="0" destOrd="0" presId="urn:microsoft.com/office/officeart/2008/layout/LinedList"/>
    <dgm:cxn modelId="{19FBEFDD-B6CB-4F1C-9DD8-1A4AA841D2CD}" type="presParOf" srcId="{4F459DA9-15D3-48DF-B968-493B1567B310}" destId="{DC3FC998-C791-44CA-84B1-9671E4299EFF}" srcOrd="1" destOrd="0" presId="urn:microsoft.com/office/officeart/2008/layout/LinedList"/>
    <dgm:cxn modelId="{6F1CDF96-DEF1-4086-BFF2-BB03A50C0FB9}" type="presParOf" srcId="{BF090837-A9FC-4ADB-B0D4-8A4D46EFA892}" destId="{EE5B694E-F002-4098-B31B-4C557DB4E8D4}" srcOrd="6" destOrd="0" presId="urn:microsoft.com/office/officeart/2008/layout/LinedList"/>
    <dgm:cxn modelId="{4B0D0D39-6DBE-4929-A8AC-65CBD1DC8734}" type="presParOf" srcId="{BF090837-A9FC-4ADB-B0D4-8A4D46EFA892}" destId="{AB13321B-8A06-4CA8-934C-0F4AEA5DFE54}" srcOrd="7" destOrd="0" presId="urn:microsoft.com/office/officeart/2008/layout/LinedList"/>
    <dgm:cxn modelId="{A0BA5504-2976-410A-86CF-1D6AA13C1E4F}" type="presParOf" srcId="{AB13321B-8A06-4CA8-934C-0F4AEA5DFE54}" destId="{F5F58E10-39CC-4B64-9D22-CAE65275392A}" srcOrd="0" destOrd="0" presId="urn:microsoft.com/office/officeart/2008/layout/LinedList"/>
    <dgm:cxn modelId="{ECC9990D-7B44-46F1-BA50-B38797D76843}" type="presParOf" srcId="{AB13321B-8A06-4CA8-934C-0F4AEA5DFE54}" destId="{79E7A5C5-5A74-4C30-A3BF-6C3CE785C3B1}" srcOrd="1" destOrd="0" presId="urn:microsoft.com/office/officeart/2008/layout/LinedList"/>
    <dgm:cxn modelId="{EE94055B-56DD-464C-AA73-785E05020D84}" type="presParOf" srcId="{BF090837-A9FC-4ADB-B0D4-8A4D46EFA892}" destId="{58D2AFDD-47D8-4D5C-9310-AB9B3590AE49}" srcOrd="8" destOrd="0" presId="urn:microsoft.com/office/officeart/2008/layout/LinedList"/>
    <dgm:cxn modelId="{DEC63255-F4A0-4895-99B2-49C9C3044A16}" type="presParOf" srcId="{BF090837-A9FC-4ADB-B0D4-8A4D46EFA892}" destId="{02DED6CC-FE9E-4AEA-ADFD-500BCD75FA8F}" srcOrd="9" destOrd="0" presId="urn:microsoft.com/office/officeart/2008/layout/LinedList"/>
    <dgm:cxn modelId="{A0025C97-D9A0-4199-8873-ED20472CC4A4}" type="presParOf" srcId="{02DED6CC-FE9E-4AEA-ADFD-500BCD75FA8F}" destId="{045B9BAA-9509-4C0B-AD92-E45AC0F6A9D8}" srcOrd="0" destOrd="0" presId="urn:microsoft.com/office/officeart/2008/layout/LinedList"/>
    <dgm:cxn modelId="{335EC501-627B-47AD-A9F3-E67A194C5E6A}" type="presParOf" srcId="{02DED6CC-FE9E-4AEA-ADFD-500BCD75FA8F}" destId="{5398D314-C03E-4DF3-8A74-E3D1AF9A6466}" srcOrd="1" destOrd="0" presId="urn:microsoft.com/office/officeart/2008/layout/LinedList"/>
    <dgm:cxn modelId="{CBB483C7-AB58-4BFE-84C3-4B73F44A320C}" type="presParOf" srcId="{BF090837-A9FC-4ADB-B0D4-8A4D46EFA892}" destId="{355A9F3F-451F-4ABA-8B9E-A2F0E238ACEB}" srcOrd="10" destOrd="0" presId="urn:microsoft.com/office/officeart/2008/layout/LinedList"/>
    <dgm:cxn modelId="{78174954-E417-4CB9-A7AC-700B34D6A768}" type="presParOf" srcId="{BF090837-A9FC-4ADB-B0D4-8A4D46EFA892}" destId="{21285A2F-E88B-4E03-BFF6-C13762A2DC8F}" srcOrd="11" destOrd="0" presId="urn:microsoft.com/office/officeart/2008/layout/LinedList"/>
    <dgm:cxn modelId="{5D9B37EE-4752-42C8-B512-978DC1058E57}" type="presParOf" srcId="{21285A2F-E88B-4E03-BFF6-C13762A2DC8F}" destId="{732631E8-1437-4B44-9906-39B7876DBFDB}" srcOrd="0" destOrd="0" presId="urn:microsoft.com/office/officeart/2008/layout/LinedList"/>
    <dgm:cxn modelId="{F295DC3F-94D8-4EC8-A054-EF08157D816C}" type="presParOf" srcId="{21285A2F-E88B-4E03-BFF6-C13762A2DC8F}" destId="{FE8E6DFD-C5CF-4F99-9B7B-A53B41153EE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41B37E6-1807-485B-A0FB-8596DDB7A82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54C38A5-9ABE-4E84-B135-BA696B185124}">
      <dgm:prSet/>
      <dgm:spPr/>
      <dgm:t>
        <a:bodyPr/>
        <a:lstStyle/>
        <a:p>
          <a:r>
            <a:rPr lang="en-US" baseline="0"/>
            <a:t>Sets sind Datenstrukturen, die keine gewisse </a:t>
          </a:r>
          <a:r>
            <a:rPr lang="de-DE" baseline="0"/>
            <a:t>Zuordnung erhalten und immutable sind.</a:t>
          </a:r>
          <a:endParaRPr lang="en-US"/>
        </a:p>
      </dgm:t>
    </dgm:pt>
    <dgm:pt modelId="{6BEA3B7A-2E42-462D-9305-53A2EC14931B}" type="parTrans" cxnId="{D8E28644-5433-4BC7-9021-A16E1CDD0A4A}">
      <dgm:prSet/>
      <dgm:spPr/>
      <dgm:t>
        <a:bodyPr/>
        <a:lstStyle/>
        <a:p>
          <a:endParaRPr lang="en-US"/>
        </a:p>
      </dgm:t>
    </dgm:pt>
    <dgm:pt modelId="{7F1889FA-F41D-497E-864A-66A734519E13}" type="sibTrans" cxnId="{D8E28644-5433-4BC7-9021-A16E1CDD0A4A}">
      <dgm:prSet/>
      <dgm:spPr/>
      <dgm:t>
        <a:bodyPr/>
        <a:lstStyle/>
        <a:p>
          <a:endParaRPr lang="en-US"/>
        </a:p>
      </dgm:t>
    </dgm:pt>
    <dgm:pt modelId="{5EB35476-9DC6-47E9-B418-D5B0A2EEE137}">
      <dgm:prSet/>
      <dgm:spPr/>
      <dgm:t>
        <a:bodyPr/>
        <a:lstStyle/>
        <a:p>
          <a:r>
            <a:rPr lang="de-DE" baseline="0"/>
            <a:t>Auto_set = </a:t>
          </a:r>
          <a:r>
            <a:rPr lang="en-US" baseline="0"/>
            <a:t>{bmw_liste, vw_liste, Ferrari_liste}</a:t>
          </a:r>
          <a:endParaRPr lang="en-US"/>
        </a:p>
      </dgm:t>
    </dgm:pt>
    <dgm:pt modelId="{A8D70BA3-1C26-41CF-BB3F-712E71415FAA}" type="parTrans" cxnId="{92C0BC3E-7931-4B06-83DE-7A682822A2A4}">
      <dgm:prSet/>
      <dgm:spPr/>
      <dgm:t>
        <a:bodyPr/>
        <a:lstStyle/>
        <a:p>
          <a:endParaRPr lang="en-US"/>
        </a:p>
      </dgm:t>
    </dgm:pt>
    <dgm:pt modelId="{E0FE26B2-8B9C-4E71-9700-7F48BAC528F7}" type="sibTrans" cxnId="{92C0BC3E-7931-4B06-83DE-7A682822A2A4}">
      <dgm:prSet/>
      <dgm:spPr/>
      <dgm:t>
        <a:bodyPr/>
        <a:lstStyle/>
        <a:p>
          <a:endParaRPr lang="en-US"/>
        </a:p>
      </dgm:t>
    </dgm:pt>
    <dgm:pt modelId="{E7763901-B19B-460B-B410-26548FDCB30A}">
      <dgm:prSet/>
      <dgm:spPr/>
      <dgm:t>
        <a:bodyPr/>
        <a:lstStyle/>
        <a:p>
          <a:r>
            <a:rPr lang="en-US" baseline="0"/>
            <a:t>Namen_set = {‘Benjamin’, ‘Stefanie’, ‘Martin’}</a:t>
          </a:r>
          <a:endParaRPr lang="en-US"/>
        </a:p>
      </dgm:t>
    </dgm:pt>
    <dgm:pt modelId="{E3ADC331-C6EB-49F1-90F9-44028DA766FE}" type="parTrans" cxnId="{CFFAE3FE-88E8-470A-B7C0-93A609F30107}">
      <dgm:prSet/>
      <dgm:spPr/>
      <dgm:t>
        <a:bodyPr/>
        <a:lstStyle/>
        <a:p>
          <a:endParaRPr lang="en-US"/>
        </a:p>
      </dgm:t>
    </dgm:pt>
    <dgm:pt modelId="{5C88179B-8424-437A-A361-BB5C01D82E40}" type="sibTrans" cxnId="{CFFAE3FE-88E8-470A-B7C0-93A609F30107}">
      <dgm:prSet/>
      <dgm:spPr/>
      <dgm:t>
        <a:bodyPr/>
        <a:lstStyle/>
        <a:p>
          <a:endParaRPr lang="en-US"/>
        </a:p>
      </dgm:t>
    </dgm:pt>
    <dgm:pt modelId="{76614C97-B9DF-4FCC-B181-EDF1F044BD49}" type="pres">
      <dgm:prSet presAssocID="{E41B37E6-1807-485B-A0FB-8596DDB7A82E}" presName="vert0" presStyleCnt="0">
        <dgm:presLayoutVars>
          <dgm:dir/>
          <dgm:animOne val="branch"/>
          <dgm:animLvl val="lvl"/>
        </dgm:presLayoutVars>
      </dgm:prSet>
      <dgm:spPr/>
    </dgm:pt>
    <dgm:pt modelId="{CA9D41EE-D1FC-4A0C-8885-EFFF60B54BA9}" type="pres">
      <dgm:prSet presAssocID="{254C38A5-9ABE-4E84-B135-BA696B185124}" presName="thickLine" presStyleLbl="alignNode1" presStyleIdx="0" presStyleCnt="3"/>
      <dgm:spPr/>
    </dgm:pt>
    <dgm:pt modelId="{8B19EDC7-B8DB-4571-8AD2-78DE9FBAD387}" type="pres">
      <dgm:prSet presAssocID="{254C38A5-9ABE-4E84-B135-BA696B185124}" presName="horz1" presStyleCnt="0"/>
      <dgm:spPr/>
    </dgm:pt>
    <dgm:pt modelId="{3B8865FD-CB5C-4D27-94F1-7769F776C876}" type="pres">
      <dgm:prSet presAssocID="{254C38A5-9ABE-4E84-B135-BA696B185124}" presName="tx1" presStyleLbl="revTx" presStyleIdx="0" presStyleCnt="3"/>
      <dgm:spPr/>
    </dgm:pt>
    <dgm:pt modelId="{BAE31777-A7F7-4E0B-80B1-CD456059A6FA}" type="pres">
      <dgm:prSet presAssocID="{254C38A5-9ABE-4E84-B135-BA696B185124}" presName="vert1" presStyleCnt="0"/>
      <dgm:spPr/>
    </dgm:pt>
    <dgm:pt modelId="{85CEA8E6-6AD3-4C16-86D7-DED629E1C0F2}" type="pres">
      <dgm:prSet presAssocID="{5EB35476-9DC6-47E9-B418-D5B0A2EEE137}" presName="thickLine" presStyleLbl="alignNode1" presStyleIdx="1" presStyleCnt="3"/>
      <dgm:spPr/>
    </dgm:pt>
    <dgm:pt modelId="{92FA2FBB-84E8-42CB-9CA7-94CB8F61F410}" type="pres">
      <dgm:prSet presAssocID="{5EB35476-9DC6-47E9-B418-D5B0A2EEE137}" presName="horz1" presStyleCnt="0"/>
      <dgm:spPr/>
    </dgm:pt>
    <dgm:pt modelId="{63A03E7C-E7A1-486F-B813-C965CF58E156}" type="pres">
      <dgm:prSet presAssocID="{5EB35476-9DC6-47E9-B418-D5B0A2EEE137}" presName="tx1" presStyleLbl="revTx" presStyleIdx="1" presStyleCnt="3"/>
      <dgm:spPr/>
    </dgm:pt>
    <dgm:pt modelId="{02F2EBC9-31CE-4504-9F20-8A32AE0CD794}" type="pres">
      <dgm:prSet presAssocID="{5EB35476-9DC6-47E9-B418-D5B0A2EEE137}" presName="vert1" presStyleCnt="0"/>
      <dgm:spPr/>
    </dgm:pt>
    <dgm:pt modelId="{064B6B6D-9F80-43E1-AE95-0D8F6897ECD5}" type="pres">
      <dgm:prSet presAssocID="{E7763901-B19B-460B-B410-26548FDCB30A}" presName="thickLine" presStyleLbl="alignNode1" presStyleIdx="2" presStyleCnt="3"/>
      <dgm:spPr/>
    </dgm:pt>
    <dgm:pt modelId="{7103FA20-F2C6-4634-812D-D5D5BD3DEE81}" type="pres">
      <dgm:prSet presAssocID="{E7763901-B19B-460B-B410-26548FDCB30A}" presName="horz1" presStyleCnt="0"/>
      <dgm:spPr/>
    </dgm:pt>
    <dgm:pt modelId="{90C034DF-3425-43D2-9F6D-EFA11E2A900D}" type="pres">
      <dgm:prSet presAssocID="{E7763901-B19B-460B-B410-26548FDCB30A}" presName="tx1" presStyleLbl="revTx" presStyleIdx="2" presStyleCnt="3"/>
      <dgm:spPr/>
    </dgm:pt>
    <dgm:pt modelId="{6581A643-EF84-477B-9FC1-44A5CA629D54}" type="pres">
      <dgm:prSet presAssocID="{E7763901-B19B-460B-B410-26548FDCB30A}" presName="vert1" presStyleCnt="0"/>
      <dgm:spPr/>
    </dgm:pt>
  </dgm:ptLst>
  <dgm:cxnLst>
    <dgm:cxn modelId="{FCFD2610-448E-4BA1-A2BD-EED53A1DFCB1}" type="presOf" srcId="{254C38A5-9ABE-4E84-B135-BA696B185124}" destId="{3B8865FD-CB5C-4D27-94F1-7769F776C876}" srcOrd="0" destOrd="0" presId="urn:microsoft.com/office/officeart/2008/layout/LinedList"/>
    <dgm:cxn modelId="{92C0BC3E-7931-4B06-83DE-7A682822A2A4}" srcId="{E41B37E6-1807-485B-A0FB-8596DDB7A82E}" destId="{5EB35476-9DC6-47E9-B418-D5B0A2EEE137}" srcOrd="1" destOrd="0" parTransId="{A8D70BA3-1C26-41CF-BB3F-712E71415FAA}" sibTransId="{E0FE26B2-8B9C-4E71-9700-7F48BAC528F7}"/>
    <dgm:cxn modelId="{D8E28644-5433-4BC7-9021-A16E1CDD0A4A}" srcId="{E41B37E6-1807-485B-A0FB-8596DDB7A82E}" destId="{254C38A5-9ABE-4E84-B135-BA696B185124}" srcOrd="0" destOrd="0" parTransId="{6BEA3B7A-2E42-462D-9305-53A2EC14931B}" sibTransId="{7F1889FA-F41D-497E-864A-66A734519E13}"/>
    <dgm:cxn modelId="{CAE5536E-508C-470D-9B66-15E0F6F1E71E}" type="presOf" srcId="{E7763901-B19B-460B-B410-26548FDCB30A}" destId="{90C034DF-3425-43D2-9F6D-EFA11E2A900D}" srcOrd="0" destOrd="0" presId="urn:microsoft.com/office/officeart/2008/layout/LinedList"/>
    <dgm:cxn modelId="{A1FF6397-C9B7-454D-9555-A98370591F65}" type="presOf" srcId="{5EB35476-9DC6-47E9-B418-D5B0A2EEE137}" destId="{63A03E7C-E7A1-486F-B813-C965CF58E156}" srcOrd="0" destOrd="0" presId="urn:microsoft.com/office/officeart/2008/layout/LinedList"/>
    <dgm:cxn modelId="{CDD74FCE-4656-4D48-9344-B31CDF5E91AC}" type="presOf" srcId="{E41B37E6-1807-485B-A0FB-8596DDB7A82E}" destId="{76614C97-B9DF-4FCC-B181-EDF1F044BD49}" srcOrd="0" destOrd="0" presId="urn:microsoft.com/office/officeart/2008/layout/LinedList"/>
    <dgm:cxn modelId="{CFFAE3FE-88E8-470A-B7C0-93A609F30107}" srcId="{E41B37E6-1807-485B-A0FB-8596DDB7A82E}" destId="{E7763901-B19B-460B-B410-26548FDCB30A}" srcOrd="2" destOrd="0" parTransId="{E3ADC331-C6EB-49F1-90F9-44028DA766FE}" sibTransId="{5C88179B-8424-437A-A361-BB5C01D82E40}"/>
    <dgm:cxn modelId="{C5DE70FB-B16F-403A-A878-F1C731298DDE}" type="presParOf" srcId="{76614C97-B9DF-4FCC-B181-EDF1F044BD49}" destId="{CA9D41EE-D1FC-4A0C-8885-EFFF60B54BA9}" srcOrd="0" destOrd="0" presId="urn:microsoft.com/office/officeart/2008/layout/LinedList"/>
    <dgm:cxn modelId="{EBB41B2C-9392-4265-95ED-C46383CC6921}" type="presParOf" srcId="{76614C97-B9DF-4FCC-B181-EDF1F044BD49}" destId="{8B19EDC7-B8DB-4571-8AD2-78DE9FBAD387}" srcOrd="1" destOrd="0" presId="urn:microsoft.com/office/officeart/2008/layout/LinedList"/>
    <dgm:cxn modelId="{8469CA54-2BEB-4A2D-BA08-0ABAE623D3C0}" type="presParOf" srcId="{8B19EDC7-B8DB-4571-8AD2-78DE9FBAD387}" destId="{3B8865FD-CB5C-4D27-94F1-7769F776C876}" srcOrd="0" destOrd="0" presId="urn:microsoft.com/office/officeart/2008/layout/LinedList"/>
    <dgm:cxn modelId="{6570532F-9312-4861-8F8F-2A3C95045045}" type="presParOf" srcId="{8B19EDC7-B8DB-4571-8AD2-78DE9FBAD387}" destId="{BAE31777-A7F7-4E0B-80B1-CD456059A6FA}" srcOrd="1" destOrd="0" presId="urn:microsoft.com/office/officeart/2008/layout/LinedList"/>
    <dgm:cxn modelId="{6F8CEC97-F435-4FC7-B885-61AD0036EA5E}" type="presParOf" srcId="{76614C97-B9DF-4FCC-B181-EDF1F044BD49}" destId="{85CEA8E6-6AD3-4C16-86D7-DED629E1C0F2}" srcOrd="2" destOrd="0" presId="urn:microsoft.com/office/officeart/2008/layout/LinedList"/>
    <dgm:cxn modelId="{14957E42-E1A2-4BF9-AFEB-B882BEEF76CC}" type="presParOf" srcId="{76614C97-B9DF-4FCC-B181-EDF1F044BD49}" destId="{92FA2FBB-84E8-42CB-9CA7-94CB8F61F410}" srcOrd="3" destOrd="0" presId="urn:microsoft.com/office/officeart/2008/layout/LinedList"/>
    <dgm:cxn modelId="{23EACA2A-A169-49C9-88B9-137D1BB71F96}" type="presParOf" srcId="{92FA2FBB-84E8-42CB-9CA7-94CB8F61F410}" destId="{63A03E7C-E7A1-486F-B813-C965CF58E156}" srcOrd="0" destOrd="0" presId="urn:microsoft.com/office/officeart/2008/layout/LinedList"/>
    <dgm:cxn modelId="{BE253163-FD0A-442B-9001-293F51509948}" type="presParOf" srcId="{92FA2FBB-84E8-42CB-9CA7-94CB8F61F410}" destId="{02F2EBC9-31CE-4504-9F20-8A32AE0CD794}" srcOrd="1" destOrd="0" presId="urn:microsoft.com/office/officeart/2008/layout/LinedList"/>
    <dgm:cxn modelId="{D6DB3A46-85DF-47D7-B64B-0E594798F231}" type="presParOf" srcId="{76614C97-B9DF-4FCC-B181-EDF1F044BD49}" destId="{064B6B6D-9F80-43E1-AE95-0D8F6897ECD5}" srcOrd="4" destOrd="0" presId="urn:microsoft.com/office/officeart/2008/layout/LinedList"/>
    <dgm:cxn modelId="{0DAC8930-3F92-46C7-A046-083D83513621}" type="presParOf" srcId="{76614C97-B9DF-4FCC-B181-EDF1F044BD49}" destId="{7103FA20-F2C6-4634-812D-D5D5BD3DEE81}" srcOrd="5" destOrd="0" presId="urn:microsoft.com/office/officeart/2008/layout/LinedList"/>
    <dgm:cxn modelId="{A96FA510-9BB0-4582-9C57-3FCB423CBC2E}" type="presParOf" srcId="{7103FA20-F2C6-4634-812D-D5D5BD3DEE81}" destId="{90C034DF-3425-43D2-9F6D-EFA11E2A900D}" srcOrd="0" destOrd="0" presId="urn:microsoft.com/office/officeart/2008/layout/LinedList"/>
    <dgm:cxn modelId="{C670A419-488A-489B-B083-52C94E10599E}" type="presParOf" srcId="{7103FA20-F2C6-4634-812D-D5D5BD3DEE81}" destId="{6581A643-EF84-477B-9FC1-44A5CA629D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7ED785-253A-4DFE-A88D-BCBEFC747787}">
      <dsp:nvSpPr>
        <dsp:cNvPr id="0" name=""/>
        <dsp:cNvSpPr/>
      </dsp:nvSpPr>
      <dsp:spPr>
        <a:xfrm rot="5400000">
          <a:off x="4431347" y="-1359474"/>
          <a:ext cx="1862598" cy="5047196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500" kern="1200" baseline="0"/>
            <a:t>Einfach zu lernen</a:t>
          </a:r>
          <a:endParaRPr lang="de-DE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500" kern="1200" baseline="0" dirty="0"/>
            <a:t>Einfach beizubringen</a:t>
          </a:r>
          <a:endParaRPr lang="de-DE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500" kern="1200" baseline="0" dirty="0"/>
            <a:t>Einfach anzuwenden</a:t>
          </a:r>
          <a:endParaRPr lang="de-DE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500" kern="1200" baseline="0"/>
            <a:t>Einfach zu verstehen</a:t>
          </a:r>
          <a:endParaRPr lang="de-DE" sz="2500" kern="1200"/>
        </a:p>
      </dsp:txBody>
      <dsp:txXfrm rot="-5400000">
        <a:off x="2839049" y="323749"/>
        <a:ext cx="4956271" cy="1680748"/>
      </dsp:txXfrm>
    </dsp:sp>
    <dsp:sp modelId="{954146B1-7A8C-44A2-BD32-533176B28D56}">
      <dsp:nvSpPr>
        <dsp:cNvPr id="0" name=""/>
        <dsp:cNvSpPr/>
      </dsp:nvSpPr>
      <dsp:spPr>
        <a:xfrm>
          <a:off x="0" y="0"/>
          <a:ext cx="2839048" cy="232824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95250" rIns="1905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0" kern="1200" baseline="0" dirty="0"/>
            <a:t>Vorteile</a:t>
          </a:r>
          <a:endParaRPr lang="de-DE" sz="5000" kern="1200" dirty="0"/>
        </a:p>
      </dsp:txBody>
      <dsp:txXfrm>
        <a:off x="113656" y="113656"/>
        <a:ext cx="2611736" cy="210093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B8318-9A72-439A-A434-95D6FC1D6CC7}">
      <dsp:nvSpPr>
        <dsp:cNvPr id="0" name=""/>
        <dsp:cNvSpPr/>
      </dsp:nvSpPr>
      <dsp:spPr>
        <a:xfrm>
          <a:off x="0" y="63085"/>
          <a:ext cx="6408738" cy="27705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/>
            <a:t>Module sind Programmierte Ressourcen, die eine bestimmte Funktionalitäten und Eigenschaften zur Verfügung stellen.</a:t>
          </a:r>
          <a:endParaRPr lang="en-US" sz="3200" kern="1200"/>
        </a:p>
      </dsp:txBody>
      <dsp:txXfrm>
        <a:off x="135248" y="198333"/>
        <a:ext cx="6138242" cy="2500063"/>
      </dsp:txXfrm>
    </dsp:sp>
    <dsp:sp modelId="{72CB5C8F-8AB8-42EE-BF58-BCF5E6ECFC42}">
      <dsp:nvSpPr>
        <dsp:cNvPr id="0" name=""/>
        <dsp:cNvSpPr/>
      </dsp:nvSpPr>
      <dsp:spPr>
        <a:xfrm>
          <a:off x="0" y="2925805"/>
          <a:ext cx="6408738" cy="2770559"/>
        </a:xfrm>
        <a:prstGeom prst="roundRect">
          <a:avLst/>
        </a:prstGeom>
        <a:solidFill>
          <a:schemeClr val="accent2">
            <a:hueOff val="-1512883"/>
            <a:satOff val="9847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/>
            <a:t>Im Gebiet der Softwareentwicklung ermöglichen Modulen, ein Programm in kleineren Teilen zu zerlegen.</a:t>
          </a:r>
          <a:endParaRPr lang="en-US" sz="3200" kern="1200"/>
        </a:p>
      </dsp:txBody>
      <dsp:txXfrm>
        <a:off x="135248" y="3061053"/>
        <a:ext cx="6138242" cy="250006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BFC8A4-C61A-4774-9FC0-19F5FF3DFDAA}">
      <dsp:nvSpPr>
        <dsp:cNvPr id="0" name=""/>
        <dsp:cNvSpPr/>
      </dsp:nvSpPr>
      <dsp:spPr>
        <a:xfrm>
          <a:off x="2337693" y="89918"/>
          <a:ext cx="2196000" cy="2196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AD2854-4AD9-4D50-85C2-ACC920E2479A}">
      <dsp:nvSpPr>
        <dsp:cNvPr id="0" name=""/>
        <dsp:cNvSpPr/>
      </dsp:nvSpPr>
      <dsp:spPr>
        <a:xfrm>
          <a:off x="2805693" y="557918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338CA-43A4-49A9-92F4-075DB5B2C22E}">
      <dsp:nvSpPr>
        <dsp:cNvPr id="0" name=""/>
        <dsp:cNvSpPr/>
      </dsp:nvSpPr>
      <dsp:spPr>
        <a:xfrm>
          <a:off x="1635693" y="296991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600" kern="1200" baseline="0" dirty="0"/>
            <a:t>Python Standard Library: </a:t>
          </a:r>
          <a:r>
            <a:rPr lang="de-DE" sz="1600" kern="1200" baseline="0" dirty="0">
              <a:hlinkClick xmlns:r="http://schemas.openxmlformats.org/officeDocument/2006/relationships" r:id="rId3"/>
            </a:rPr>
            <a:t>https://docs.python.org/3/library/index.html</a:t>
          </a:r>
          <a:endParaRPr lang="en-US" sz="1600" kern="1200" dirty="0"/>
        </a:p>
      </dsp:txBody>
      <dsp:txXfrm>
        <a:off x="1635693" y="2969918"/>
        <a:ext cx="3600000" cy="720000"/>
      </dsp:txXfrm>
    </dsp:sp>
    <dsp:sp modelId="{D659C256-82BC-4601-A542-D46CC5DA92A9}">
      <dsp:nvSpPr>
        <dsp:cNvPr id="0" name=""/>
        <dsp:cNvSpPr/>
      </dsp:nvSpPr>
      <dsp:spPr>
        <a:xfrm>
          <a:off x="6567693" y="89918"/>
          <a:ext cx="2196000" cy="2196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0EB9A-2371-4CFF-B445-83F3BB816CB1}">
      <dsp:nvSpPr>
        <dsp:cNvPr id="0" name=""/>
        <dsp:cNvSpPr/>
      </dsp:nvSpPr>
      <dsp:spPr>
        <a:xfrm>
          <a:off x="7035694" y="557918"/>
          <a:ext cx="1260000" cy="126000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E23F51-D4A4-47C1-8100-F1CB48BADF8E}">
      <dsp:nvSpPr>
        <dsp:cNvPr id="0" name=""/>
        <dsp:cNvSpPr/>
      </dsp:nvSpPr>
      <dsp:spPr>
        <a:xfrm>
          <a:off x="5865693" y="296991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600" kern="1200" baseline="0" dirty="0"/>
            <a:t>Externe Module: „</a:t>
          </a:r>
          <a:r>
            <a:rPr lang="de-DE" sz="1600" kern="1200" baseline="0" dirty="0" err="1"/>
            <a:t>import</a:t>
          </a:r>
          <a:r>
            <a:rPr lang="de-DE" sz="1600" kern="1200" baseline="0" dirty="0"/>
            <a:t>“</a:t>
          </a:r>
          <a:endParaRPr lang="en-US" sz="1600" kern="1200" dirty="0"/>
        </a:p>
      </dsp:txBody>
      <dsp:txXfrm>
        <a:off x="5865693" y="2969918"/>
        <a:ext cx="3600000" cy="720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E6B87D-8515-4101-BC2E-2E32CDF70C1B}">
      <dsp:nvSpPr>
        <dsp:cNvPr id="0" name=""/>
        <dsp:cNvSpPr/>
      </dsp:nvSpPr>
      <dsp:spPr>
        <a:xfrm>
          <a:off x="1355" y="1097155"/>
          <a:ext cx="3171050" cy="158552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/>
            <a:t>Properties: Name, Farbe, Gewicht, Geschwindigkeit</a:t>
          </a:r>
          <a:endParaRPr lang="en-US" sz="2800" kern="1200"/>
        </a:p>
      </dsp:txBody>
      <dsp:txXfrm>
        <a:off x="47793" y="1143593"/>
        <a:ext cx="3078174" cy="1492649"/>
      </dsp:txXfrm>
    </dsp:sp>
    <dsp:sp modelId="{1E755818-DB82-4000-9550-9D8DEEE7AC04}">
      <dsp:nvSpPr>
        <dsp:cNvPr id="0" name=""/>
        <dsp:cNvSpPr/>
      </dsp:nvSpPr>
      <dsp:spPr>
        <a:xfrm>
          <a:off x="3965168" y="1097155"/>
          <a:ext cx="3171050" cy="158552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/>
            <a:t>Jedes Objekt ist einzigartig</a:t>
          </a:r>
          <a:endParaRPr lang="en-US" sz="2800" kern="1200"/>
        </a:p>
      </dsp:txBody>
      <dsp:txXfrm>
        <a:off x="4011606" y="1143593"/>
        <a:ext cx="3078174" cy="1492649"/>
      </dsp:txXfrm>
    </dsp:sp>
    <dsp:sp modelId="{FE97554A-490B-4B74-8037-2F77F920B031}">
      <dsp:nvSpPr>
        <dsp:cNvPr id="0" name=""/>
        <dsp:cNvSpPr/>
      </dsp:nvSpPr>
      <dsp:spPr>
        <a:xfrm>
          <a:off x="7928982" y="1097155"/>
          <a:ext cx="3171050" cy="15855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/>
            <a:t>Jedes Objekt hat ein Verhalten</a:t>
          </a:r>
          <a:endParaRPr lang="en-US" sz="2800" kern="1200"/>
        </a:p>
      </dsp:txBody>
      <dsp:txXfrm>
        <a:off x="7975420" y="1143593"/>
        <a:ext cx="3078174" cy="149264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D601D-0CEE-4A59-BE46-2B56E3F9D8DF}">
      <dsp:nvSpPr>
        <dsp:cNvPr id="0" name=""/>
        <dsp:cNvSpPr/>
      </dsp:nvSpPr>
      <dsp:spPr>
        <a:xfrm>
          <a:off x="0" y="0"/>
          <a:ext cx="3469183" cy="37798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471" tIns="330200" rIns="270471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Numerische Daten: 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Integer, </a:t>
          </a:r>
          <a:r>
            <a:rPr lang="de-DE" sz="2600" kern="1200" dirty="0" err="1"/>
            <a:t>float</a:t>
          </a:r>
          <a:r>
            <a:rPr lang="de-DE" sz="2600" kern="1200" dirty="0"/>
            <a:t>, double</a:t>
          </a:r>
          <a:endParaRPr lang="en-US" sz="2600" kern="1200" dirty="0"/>
        </a:p>
      </dsp:txBody>
      <dsp:txXfrm>
        <a:off x="0" y="1436338"/>
        <a:ext cx="3469183" cy="2267902"/>
      </dsp:txXfrm>
    </dsp:sp>
    <dsp:sp modelId="{19728D1D-F645-40BE-9F42-67255F4E5F15}">
      <dsp:nvSpPr>
        <dsp:cNvPr id="0" name=""/>
        <dsp:cNvSpPr/>
      </dsp:nvSpPr>
      <dsp:spPr>
        <a:xfrm>
          <a:off x="1167616" y="377983"/>
          <a:ext cx="1133951" cy="113395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07" tIns="12700" rIns="8840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333679" y="544046"/>
        <a:ext cx="801825" cy="801825"/>
      </dsp:txXfrm>
    </dsp:sp>
    <dsp:sp modelId="{CB8640FA-B58D-491F-8501-77158DF7A5BD}">
      <dsp:nvSpPr>
        <dsp:cNvPr id="0" name=""/>
        <dsp:cNvSpPr/>
      </dsp:nvSpPr>
      <dsp:spPr>
        <a:xfrm>
          <a:off x="0" y="3779765"/>
          <a:ext cx="3469183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746EF-F721-4053-9177-92785AAF336E}">
      <dsp:nvSpPr>
        <dsp:cNvPr id="0" name=""/>
        <dsp:cNvSpPr/>
      </dsp:nvSpPr>
      <dsp:spPr>
        <a:xfrm>
          <a:off x="3816102" y="0"/>
          <a:ext cx="3469183" cy="377983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471" tIns="330200" rIns="270471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Zeichenketten: String</a:t>
          </a:r>
          <a:endParaRPr lang="en-US" sz="2600" kern="1200" dirty="0"/>
        </a:p>
      </dsp:txBody>
      <dsp:txXfrm>
        <a:off x="3816102" y="1436338"/>
        <a:ext cx="3469183" cy="2267902"/>
      </dsp:txXfrm>
    </dsp:sp>
    <dsp:sp modelId="{00C5C697-6F3C-48AD-A555-066D9536B78A}">
      <dsp:nvSpPr>
        <dsp:cNvPr id="0" name=""/>
        <dsp:cNvSpPr/>
      </dsp:nvSpPr>
      <dsp:spPr>
        <a:xfrm>
          <a:off x="4983718" y="377983"/>
          <a:ext cx="1133951" cy="113395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07" tIns="12700" rIns="8840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149781" y="544046"/>
        <a:ext cx="801825" cy="801825"/>
      </dsp:txXfrm>
    </dsp:sp>
    <dsp:sp modelId="{98117AF7-F04C-40D4-B17C-12C61D7E6FB1}">
      <dsp:nvSpPr>
        <dsp:cNvPr id="0" name=""/>
        <dsp:cNvSpPr/>
      </dsp:nvSpPr>
      <dsp:spPr>
        <a:xfrm>
          <a:off x="3816102" y="3779765"/>
          <a:ext cx="3469183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1B225-8999-458C-87BF-BBA04992F5CB}">
      <dsp:nvSpPr>
        <dsp:cNvPr id="0" name=""/>
        <dsp:cNvSpPr/>
      </dsp:nvSpPr>
      <dsp:spPr>
        <a:xfrm>
          <a:off x="7632204" y="0"/>
          <a:ext cx="3469183" cy="377983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471" tIns="330200" rIns="270471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Datenstrukturen: List, Dictionary, Array</a:t>
          </a:r>
          <a:endParaRPr lang="en-US" sz="2600" kern="1200" dirty="0"/>
        </a:p>
      </dsp:txBody>
      <dsp:txXfrm>
        <a:off x="7632204" y="1436338"/>
        <a:ext cx="3469183" cy="2267902"/>
      </dsp:txXfrm>
    </dsp:sp>
    <dsp:sp modelId="{325D537F-EBDD-4A24-A8C5-22F513057F23}">
      <dsp:nvSpPr>
        <dsp:cNvPr id="0" name=""/>
        <dsp:cNvSpPr/>
      </dsp:nvSpPr>
      <dsp:spPr>
        <a:xfrm>
          <a:off x="8799820" y="377983"/>
          <a:ext cx="1133951" cy="113395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07" tIns="12700" rIns="8840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965883" y="544046"/>
        <a:ext cx="801825" cy="801825"/>
      </dsp:txXfrm>
    </dsp:sp>
    <dsp:sp modelId="{EE6C4710-7859-4717-8145-19C10DD1B0C6}">
      <dsp:nvSpPr>
        <dsp:cNvPr id="0" name=""/>
        <dsp:cNvSpPr/>
      </dsp:nvSpPr>
      <dsp:spPr>
        <a:xfrm>
          <a:off x="7632204" y="3779765"/>
          <a:ext cx="3469183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5848D-D6DE-467D-81AB-91F205D24F1F}">
      <dsp:nvSpPr>
        <dsp:cNvPr id="0" name=""/>
        <dsp:cNvSpPr/>
      </dsp:nvSpPr>
      <dsp:spPr>
        <a:xfrm rot="16200000">
          <a:off x="-1867477" y="1868255"/>
          <a:ext cx="5759450" cy="2022939"/>
        </a:xfrm>
        <a:prstGeom prst="flowChartManualOperation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4728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dirty="0"/>
            <a:t>Auto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500" kern="1200" dirty="0"/>
            <a:t>Objekt</a:t>
          </a:r>
        </a:p>
      </dsp:txBody>
      <dsp:txXfrm rot="5400000">
        <a:off x="778" y="1151890"/>
        <a:ext cx="2022939" cy="3455670"/>
      </dsp:txXfrm>
    </dsp:sp>
    <dsp:sp modelId="{A6951921-7426-4F20-A74C-70E085FA32AE}">
      <dsp:nvSpPr>
        <dsp:cNvPr id="0" name=""/>
        <dsp:cNvSpPr/>
      </dsp:nvSpPr>
      <dsp:spPr>
        <a:xfrm rot="16200000">
          <a:off x="307182" y="1868255"/>
          <a:ext cx="5759450" cy="2022939"/>
        </a:xfrm>
        <a:prstGeom prst="flowChartManualOperation">
          <a:avLst/>
        </a:prstGeom>
        <a:solidFill>
          <a:schemeClr val="accent4">
            <a:shade val="80000"/>
            <a:hueOff val="116263"/>
            <a:satOff val="-11683"/>
            <a:lumOff val="157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4728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dirty="0"/>
            <a:t>Rot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500" kern="1200" dirty="0"/>
            <a:t>Property</a:t>
          </a:r>
        </a:p>
      </dsp:txBody>
      <dsp:txXfrm rot="5400000">
        <a:off x="2175437" y="1151890"/>
        <a:ext cx="2022939" cy="3455670"/>
      </dsp:txXfrm>
    </dsp:sp>
    <dsp:sp modelId="{FF29A500-2F8C-4EFF-BB60-2487D6B1A14C}">
      <dsp:nvSpPr>
        <dsp:cNvPr id="0" name=""/>
        <dsp:cNvSpPr/>
      </dsp:nvSpPr>
      <dsp:spPr>
        <a:xfrm rot="16200000">
          <a:off x="2481841" y="1868255"/>
          <a:ext cx="5759450" cy="2022939"/>
        </a:xfrm>
        <a:prstGeom prst="flowChartManualOperation">
          <a:avLst/>
        </a:prstGeom>
        <a:solidFill>
          <a:schemeClr val="accent4">
            <a:shade val="80000"/>
            <a:hueOff val="232526"/>
            <a:satOff val="-23367"/>
            <a:lumOff val="314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4728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dirty="0"/>
            <a:t>Fährt zu schnell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500" kern="1200" dirty="0"/>
            <a:t>Verhalten</a:t>
          </a:r>
        </a:p>
      </dsp:txBody>
      <dsp:txXfrm rot="5400000">
        <a:off x="4350096" y="1151890"/>
        <a:ext cx="2022939" cy="345567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34F04-B577-4F16-908C-80A435151C2E}">
      <dsp:nvSpPr>
        <dsp:cNvPr id="0" name=""/>
        <dsp:cNvSpPr/>
      </dsp:nvSpPr>
      <dsp:spPr>
        <a:xfrm>
          <a:off x="722193" y="224918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8C19FE-7234-44AA-A942-CBC8C3FEE315}">
      <dsp:nvSpPr>
        <dsp:cNvPr id="0" name=""/>
        <dsp:cNvSpPr/>
      </dsp:nvSpPr>
      <dsp:spPr>
        <a:xfrm>
          <a:off x="1146318" y="649043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77020-AAB2-4B80-A47F-5C91FC96C632}">
      <dsp:nvSpPr>
        <dsp:cNvPr id="0" name=""/>
        <dsp:cNvSpPr/>
      </dsp:nvSpPr>
      <dsp:spPr>
        <a:xfrm>
          <a:off x="86006" y="2834918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 baseline="0"/>
            <a:t>Name</a:t>
          </a:r>
          <a:endParaRPr lang="en-US" sz="4000" kern="1200"/>
        </a:p>
      </dsp:txBody>
      <dsp:txXfrm>
        <a:off x="86006" y="2834918"/>
        <a:ext cx="3262500" cy="720000"/>
      </dsp:txXfrm>
    </dsp:sp>
    <dsp:sp modelId="{B9AC18CD-898C-4877-A322-27406C7447D8}">
      <dsp:nvSpPr>
        <dsp:cNvPr id="0" name=""/>
        <dsp:cNvSpPr/>
      </dsp:nvSpPr>
      <dsp:spPr>
        <a:xfrm>
          <a:off x="4555631" y="224918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D07FE-AF6C-4F11-9B60-C02C401D070C}">
      <dsp:nvSpPr>
        <dsp:cNvPr id="0" name=""/>
        <dsp:cNvSpPr/>
      </dsp:nvSpPr>
      <dsp:spPr>
        <a:xfrm>
          <a:off x="4979756" y="649043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9EECF0-8846-42D3-925B-F7030F9C0ACD}">
      <dsp:nvSpPr>
        <dsp:cNvPr id="0" name=""/>
        <dsp:cNvSpPr/>
      </dsp:nvSpPr>
      <dsp:spPr>
        <a:xfrm>
          <a:off x="3919443" y="2834918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 baseline="0"/>
            <a:t>Properties</a:t>
          </a:r>
          <a:endParaRPr lang="en-US" sz="4000" kern="1200"/>
        </a:p>
      </dsp:txBody>
      <dsp:txXfrm>
        <a:off x="3919443" y="2834918"/>
        <a:ext cx="3262500" cy="720000"/>
      </dsp:txXfrm>
    </dsp:sp>
    <dsp:sp modelId="{F1A317C6-85CB-4A2F-8E0B-7259753C7B43}">
      <dsp:nvSpPr>
        <dsp:cNvPr id="0" name=""/>
        <dsp:cNvSpPr/>
      </dsp:nvSpPr>
      <dsp:spPr>
        <a:xfrm>
          <a:off x="8389069" y="224918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9C540D-862A-4A5A-8633-CCFA161BFFB7}">
      <dsp:nvSpPr>
        <dsp:cNvPr id="0" name=""/>
        <dsp:cNvSpPr/>
      </dsp:nvSpPr>
      <dsp:spPr>
        <a:xfrm>
          <a:off x="8813194" y="649043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484982-0C2D-4A1D-AE09-3BA363929335}">
      <dsp:nvSpPr>
        <dsp:cNvPr id="0" name=""/>
        <dsp:cNvSpPr/>
      </dsp:nvSpPr>
      <dsp:spPr>
        <a:xfrm>
          <a:off x="7752881" y="2834918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 baseline="0"/>
            <a:t>Methods</a:t>
          </a:r>
          <a:endParaRPr lang="en-US" sz="4000" kern="1200"/>
        </a:p>
      </dsp:txBody>
      <dsp:txXfrm>
        <a:off x="7752881" y="2834918"/>
        <a:ext cx="3262500" cy="7200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DB6E8-F37B-4615-BE6F-953BF1B598FF}">
      <dsp:nvSpPr>
        <dsp:cNvPr id="0" name=""/>
        <dsp:cNvSpPr/>
      </dsp:nvSpPr>
      <dsp:spPr>
        <a:xfrm>
          <a:off x="4873" y="1137464"/>
          <a:ext cx="4261741" cy="1704696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 einer Klasse werden alle unsere Properties und Methods eingepackt und/oder versteckt.</a:t>
          </a:r>
          <a:endParaRPr lang="en-US" sz="2000" kern="1200" dirty="0"/>
        </a:p>
      </dsp:txBody>
      <dsp:txXfrm>
        <a:off x="4873" y="1137464"/>
        <a:ext cx="3835567" cy="1704696"/>
      </dsp:txXfrm>
    </dsp:sp>
    <dsp:sp modelId="{BF2AF600-422A-4403-80C4-7B6A921186A9}">
      <dsp:nvSpPr>
        <dsp:cNvPr id="0" name=""/>
        <dsp:cNvSpPr/>
      </dsp:nvSpPr>
      <dsp:spPr>
        <a:xfrm>
          <a:off x="3414266" y="1137464"/>
          <a:ext cx="4261741" cy="1704696"/>
        </a:xfrm>
        <a:prstGeom prst="chevron">
          <a:avLst/>
        </a:prstGeom>
        <a:solidFill>
          <a:schemeClr val="accent3">
            <a:shade val="80000"/>
            <a:hueOff val="245300"/>
            <a:satOff val="96"/>
            <a:lumOff val="139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Unnötige Daten sollen nicht dem Nutzer zur Verfügung stehen.</a:t>
          </a:r>
          <a:endParaRPr lang="en-US" sz="2000" kern="1200" dirty="0"/>
        </a:p>
      </dsp:txBody>
      <dsp:txXfrm>
        <a:off x="4266614" y="1137464"/>
        <a:ext cx="2557045" cy="1704696"/>
      </dsp:txXfrm>
    </dsp:sp>
    <dsp:sp modelId="{317E20D5-5038-4DAF-8A9D-B8EA3865E54B}">
      <dsp:nvSpPr>
        <dsp:cNvPr id="0" name=""/>
        <dsp:cNvSpPr/>
      </dsp:nvSpPr>
      <dsp:spPr>
        <a:xfrm>
          <a:off x="6823659" y="1137464"/>
          <a:ext cx="4261741" cy="1704696"/>
        </a:xfrm>
        <a:prstGeom prst="chevron">
          <a:avLst/>
        </a:prstGeom>
        <a:solidFill>
          <a:schemeClr val="accent3">
            <a:shade val="80000"/>
            <a:hueOff val="490599"/>
            <a:satOff val="193"/>
            <a:lumOff val="278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 dem man diese Daten im Programm versteckt, sind sie von externen Einflüssen geschützt</a:t>
          </a:r>
          <a:endParaRPr lang="en-US" sz="2000" kern="1200" dirty="0"/>
        </a:p>
      </dsp:txBody>
      <dsp:txXfrm>
        <a:off x="7676007" y="1137464"/>
        <a:ext cx="2557045" cy="170469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2622B-1605-4509-BD42-719766563BE3}">
      <dsp:nvSpPr>
        <dsp:cNvPr id="0" name=""/>
        <dsp:cNvSpPr/>
      </dsp:nvSpPr>
      <dsp:spPr>
        <a:xfrm>
          <a:off x="2482747" y="1844"/>
          <a:ext cx="2093062" cy="20930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A201F3-CC4D-442A-890D-3E8A48CE49C0}">
      <dsp:nvSpPr>
        <dsp:cNvPr id="0" name=""/>
        <dsp:cNvSpPr/>
      </dsp:nvSpPr>
      <dsp:spPr>
        <a:xfrm>
          <a:off x="2928809" y="447907"/>
          <a:ext cx="1200937" cy="1200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7D6D0A-FA84-4ECF-B847-77CFF593A230}">
      <dsp:nvSpPr>
        <dsp:cNvPr id="0" name=""/>
        <dsp:cNvSpPr/>
      </dsp:nvSpPr>
      <dsp:spPr>
        <a:xfrm>
          <a:off x="1813653" y="2746845"/>
          <a:ext cx="34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800" kern="1200" dirty="0"/>
            <a:t>Auto: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800" b="1" kern="1200" dirty="0"/>
            <a:t>Parent Class / </a:t>
          </a:r>
          <a:r>
            <a:rPr lang="de-DE" sz="1800" b="1" kern="1200" dirty="0" err="1"/>
            <a:t>Superclass</a:t>
          </a:r>
          <a:endParaRPr lang="en-US" sz="1800" b="1" kern="1200" dirty="0"/>
        </a:p>
      </dsp:txBody>
      <dsp:txXfrm>
        <a:off x="1813653" y="2746845"/>
        <a:ext cx="3431250" cy="720000"/>
      </dsp:txXfrm>
    </dsp:sp>
    <dsp:sp modelId="{9B9371F0-007F-4009-981A-3337096FBFD1}">
      <dsp:nvSpPr>
        <dsp:cNvPr id="0" name=""/>
        <dsp:cNvSpPr/>
      </dsp:nvSpPr>
      <dsp:spPr>
        <a:xfrm>
          <a:off x="6514466" y="1844"/>
          <a:ext cx="2093062" cy="20930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6D5F90-FA49-4FB2-8D35-14D06D0088D0}">
      <dsp:nvSpPr>
        <dsp:cNvPr id="0" name=""/>
        <dsp:cNvSpPr/>
      </dsp:nvSpPr>
      <dsp:spPr>
        <a:xfrm>
          <a:off x="6960528" y="447907"/>
          <a:ext cx="1200937" cy="1200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69515-4BFE-4C34-9884-4084FF2DDFAA}">
      <dsp:nvSpPr>
        <dsp:cNvPr id="0" name=""/>
        <dsp:cNvSpPr/>
      </dsp:nvSpPr>
      <dsp:spPr>
        <a:xfrm>
          <a:off x="5845372" y="2746845"/>
          <a:ext cx="34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800" kern="1200" dirty="0"/>
            <a:t>Elektrisch und Benziner: </a:t>
          </a:r>
          <a:r>
            <a:rPr lang="de-DE" sz="1800" b="1" kern="1200" dirty="0" err="1"/>
            <a:t>Subclasses</a:t>
          </a:r>
          <a:endParaRPr lang="en-US" sz="1800" b="1" kern="1200" dirty="0"/>
        </a:p>
      </dsp:txBody>
      <dsp:txXfrm>
        <a:off x="5845372" y="2746845"/>
        <a:ext cx="3431250" cy="72000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95614F-225B-4C99-98C4-5537D47C004E}">
      <dsp:nvSpPr>
        <dsp:cNvPr id="0" name=""/>
        <dsp:cNvSpPr/>
      </dsp:nvSpPr>
      <dsp:spPr>
        <a:xfrm>
          <a:off x="5402324" y="1480549"/>
          <a:ext cx="1916013" cy="854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9381"/>
              </a:lnTo>
              <a:lnTo>
                <a:pt x="1916013" y="509381"/>
              </a:lnTo>
              <a:lnTo>
                <a:pt x="1916013" y="85444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F8BC1E-1B5D-4A6A-972C-CB3452B9E9F3}">
      <dsp:nvSpPr>
        <dsp:cNvPr id="0" name=""/>
        <dsp:cNvSpPr/>
      </dsp:nvSpPr>
      <dsp:spPr>
        <a:xfrm>
          <a:off x="3486310" y="1480549"/>
          <a:ext cx="1916013" cy="854446"/>
        </a:xfrm>
        <a:custGeom>
          <a:avLst/>
          <a:gdLst/>
          <a:ahLst/>
          <a:cxnLst/>
          <a:rect l="0" t="0" r="0" b="0"/>
          <a:pathLst>
            <a:path>
              <a:moveTo>
                <a:pt x="1916013" y="0"/>
              </a:moveTo>
              <a:lnTo>
                <a:pt x="1916013" y="509381"/>
              </a:lnTo>
              <a:lnTo>
                <a:pt x="0" y="509381"/>
              </a:lnTo>
              <a:lnTo>
                <a:pt x="0" y="85444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9FC3E4-E95F-43AA-9B95-84A6DDCF2529}">
      <dsp:nvSpPr>
        <dsp:cNvPr id="0" name=""/>
        <dsp:cNvSpPr/>
      </dsp:nvSpPr>
      <dsp:spPr>
        <a:xfrm>
          <a:off x="3974189" y="1699"/>
          <a:ext cx="2856269" cy="14788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208682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0" kern="1200" dirty="0"/>
            <a:t>Auto</a:t>
          </a:r>
        </a:p>
      </dsp:txBody>
      <dsp:txXfrm>
        <a:off x="3974189" y="1699"/>
        <a:ext cx="2856269" cy="1478849"/>
      </dsp:txXfrm>
    </dsp:sp>
    <dsp:sp modelId="{33A6146D-7C4A-4D7E-9A42-01153C254A24}">
      <dsp:nvSpPr>
        <dsp:cNvPr id="0" name=""/>
        <dsp:cNvSpPr/>
      </dsp:nvSpPr>
      <dsp:spPr>
        <a:xfrm>
          <a:off x="4545443" y="1151916"/>
          <a:ext cx="2570642" cy="4929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40640" bIns="101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Properties and Methods </a:t>
          </a:r>
          <a:r>
            <a:rPr lang="de-DE" sz="1600" kern="1200" dirty="0" err="1"/>
            <a:t>for</a:t>
          </a:r>
          <a:r>
            <a:rPr lang="de-DE" sz="1600" kern="1200" dirty="0"/>
            <a:t> „Auto“</a:t>
          </a:r>
        </a:p>
      </dsp:txBody>
      <dsp:txXfrm>
        <a:off x="4545443" y="1151916"/>
        <a:ext cx="2570642" cy="492949"/>
      </dsp:txXfrm>
    </dsp:sp>
    <dsp:sp modelId="{69557290-A8C1-402F-8A59-B66F281A9D08}">
      <dsp:nvSpPr>
        <dsp:cNvPr id="0" name=""/>
        <dsp:cNvSpPr/>
      </dsp:nvSpPr>
      <dsp:spPr>
        <a:xfrm>
          <a:off x="2058175" y="2334995"/>
          <a:ext cx="2856269" cy="14788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208682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0" kern="1200" dirty="0"/>
            <a:t>Benziner</a:t>
          </a:r>
        </a:p>
      </dsp:txBody>
      <dsp:txXfrm>
        <a:off x="2058175" y="2334995"/>
        <a:ext cx="2856269" cy="1478849"/>
      </dsp:txXfrm>
    </dsp:sp>
    <dsp:sp modelId="{A5EC1FC4-BE7C-4FF2-838A-8E84BCF01736}">
      <dsp:nvSpPr>
        <dsp:cNvPr id="0" name=""/>
        <dsp:cNvSpPr/>
      </dsp:nvSpPr>
      <dsp:spPr>
        <a:xfrm>
          <a:off x="2629429" y="3485212"/>
          <a:ext cx="2570642" cy="4929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40640" bIns="101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Properties and Methods </a:t>
          </a:r>
          <a:r>
            <a:rPr lang="de-DE" sz="1600" kern="1200" dirty="0" err="1"/>
            <a:t>for</a:t>
          </a:r>
          <a:r>
            <a:rPr lang="de-DE" sz="1600" kern="1200" dirty="0"/>
            <a:t> „Benziner“</a:t>
          </a:r>
        </a:p>
      </dsp:txBody>
      <dsp:txXfrm>
        <a:off x="2629429" y="3485212"/>
        <a:ext cx="2570642" cy="492949"/>
      </dsp:txXfrm>
    </dsp:sp>
    <dsp:sp modelId="{9A32F4C0-75F7-4EC9-83D6-9D98AF8F2E2B}">
      <dsp:nvSpPr>
        <dsp:cNvPr id="0" name=""/>
        <dsp:cNvSpPr/>
      </dsp:nvSpPr>
      <dsp:spPr>
        <a:xfrm>
          <a:off x="5890202" y="2334995"/>
          <a:ext cx="2856269" cy="1478849"/>
        </a:xfrm>
        <a:prstGeom prst="rect">
          <a:avLst/>
        </a:prstGeom>
        <a:solidFill>
          <a:schemeClr val="accent4">
            <a:hueOff val="-1492108"/>
            <a:satOff val="-9619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208682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0" kern="1200" dirty="0"/>
            <a:t>Elektrisch</a:t>
          </a:r>
        </a:p>
      </dsp:txBody>
      <dsp:txXfrm>
        <a:off x="5890202" y="2334995"/>
        <a:ext cx="2856269" cy="1478849"/>
      </dsp:txXfrm>
    </dsp:sp>
    <dsp:sp modelId="{5BEA247A-F1CA-4B74-8806-20AB761FE11F}">
      <dsp:nvSpPr>
        <dsp:cNvPr id="0" name=""/>
        <dsp:cNvSpPr/>
      </dsp:nvSpPr>
      <dsp:spPr>
        <a:xfrm>
          <a:off x="6461456" y="3485212"/>
          <a:ext cx="2570642" cy="4929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1492108"/>
              <a:satOff val="-9619"/>
              <a:lumOff val="-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40640" bIns="101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Properties and Methods </a:t>
          </a:r>
          <a:r>
            <a:rPr lang="de-DE" sz="1600" kern="1200" dirty="0" err="1"/>
            <a:t>for</a:t>
          </a:r>
          <a:r>
            <a:rPr lang="de-DE" sz="1600" kern="1200" dirty="0"/>
            <a:t> „Elektrisch“</a:t>
          </a:r>
        </a:p>
      </dsp:txBody>
      <dsp:txXfrm>
        <a:off x="6461456" y="3485212"/>
        <a:ext cx="2570642" cy="49294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BA9F9-ACC8-4125-B962-2B4B115B8101}">
      <dsp:nvSpPr>
        <dsp:cNvPr id="0" name=""/>
        <dsp:cNvSpPr/>
      </dsp:nvSpPr>
      <dsp:spPr>
        <a:xfrm>
          <a:off x="5357599" y="1516624"/>
          <a:ext cx="91440" cy="69453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3306"/>
              </a:lnTo>
              <a:lnTo>
                <a:pt x="54866" y="473306"/>
              </a:lnTo>
              <a:lnTo>
                <a:pt x="54866" y="6945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BDB663-0972-42EF-BB7F-B21A16E63683}">
      <dsp:nvSpPr>
        <dsp:cNvPr id="0" name=""/>
        <dsp:cNvSpPr/>
      </dsp:nvSpPr>
      <dsp:spPr>
        <a:xfrm>
          <a:off x="4209273" y="186"/>
          <a:ext cx="2388091" cy="15164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7C2732-98A0-4C0B-9FF6-ABB44C05D8B4}">
      <dsp:nvSpPr>
        <dsp:cNvPr id="0" name=""/>
        <dsp:cNvSpPr/>
      </dsp:nvSpPr>
      <dsp:spPr>
        <a:xfrm>
          <a:off x="4474617" y="252262"/>
          <a:ext cx="2388091" cy="15164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1" kern="1200" dirty="0"/>
            <a:t>Auto: Methods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Beschleunigen () </a:t>
          </a:r>
          <a:r>
            <a:rPr lang="en-US" sz="1500" kern="1200" dirty="0"/>
            <a:t>{</a:t>
          </a:r>
          <a:endParaRPr lang="de-DE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Return 10 km/s2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}</a:t>
          </a:r>
        </a:p>
      </dsp:txBody>
      <dsp:txXfrm>
        <a:off x="4519032" y="296677"/>
        <a:ext cx="2299261" cy="1427608"/>
      </dsp:txXfrm>
    </dsp:sp>
    <dsp:sp modelId="{2DC4E15D-54DB-4F1C-B299-CE38D6763966}">
      <dsp:nvSpPr>
        <dsp:cNvPr id="0" name=""/>
        <dsp:cNvSpPr/>
      </dsp:nvSpPr>
      <dsp:spPr>
        <a:xfrm>
          <a:off x="4218420" y="2211161"/>
          <a:ext cx="2388091" cy="15164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1564D9-80FB-43C5-BDF3-646C442C19F3}">
      <dsp:nvSpPr>
        <dsp:cNvPr id="0" name=""/>
        <dsp:cNvSpPr/>
      </dsp:nvSpPr>
      <dsp:spPr>
        <a:xfrm>
          <a:off x="4483763" y="2463237"/>
          <a:ext cx="2388091" cy="15164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1" kern="1200" dirty="0"/>
            <a:t>Elektrisch: Methods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Beschleunigen(</a:t>
          </a:r>
          <a:r>
            <a:rPr lang="de-DE" sz="1500" kern="1200" dirty="0" err="1"/>
            <a:t>faktor</a:t>
          </a:r>
          <a:r>
            <a:rPr lang="de-DE" sz="1500" kern="1200" dirty="0"/>
            <a:t>) {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Return Beschleunigen() * </a:t>
          </a:r>
          <a:r>
            <a:rPr lang="de-DE" sz="1500" kern="1200" dirty="0" err="1"/>
            <a:t>faktor</a:t>
          </a:r>
          <a:endParaRPr lang="de-DE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}</a:t>
          </a:r>
        </a:p>
      </dsp:txBody>
      <dsp:txXfrm>
        <a:off x="4528178" y="2507652"/>
        <a:ext cx="2299261" cy="14276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7ED785-253A-4DFE-A88D-BCBEFC747787}">
      <dsp:nvSpPr>
        <dsp:cNvPr id="0" name=""/>
        <dsp:cNvSpPr/>
      </dsp:nvSpPr>
      <dsp:spPr>
        <a:xfrm rot="5400000">
          <a:off x="4431347" y="-1359474"/>
          <a:ext cx="1862598" cy="5047196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kern="1200" dirty="0"/>
            <a:t>Liefert keine optimale Performance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kern="1200" baseline="0" dirty="0"/>
            <a:t>Debugging kann schwieriger sein. Testen ist aufwendiger</a:t>
          </a:r>
          <a:endParaRPr lang="de-DE" sz="2600" kern="1200" dirty="0"/>
        </a:p>
      </dsp:txBody>
      <dsp:txXfrm rot="-5400000">
        <a:off x="2839049" y="323749"/>
        <a:ext cx="4956271" cy="1680748"/>
      </dsp:txXfrm>
    </dsp:sp>
    <dsp:sp modelId="{954146B1-7A8C-44A2-BD32-533176B28D56}">
      <dsp:nvSpPr>
        <dsp:cNvPr id="0" name=""/>
        <dsp:cNvSpPr/>
      </dsp:nvSpPr>
      <dsp:spPr>
        <a:xfrm>
          <a:off x="0" y="0"/>
          <a:ext cx="2839048" cy="232824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100" kern="1200" baseline="0" dirty="0"/>
            <a:t>Nachteile</a:t>
          </a:r>
          <a:endParaRPr lang="de-DE" sz="4100" kern="1200" dirty="0"/>
        </a:p>
      </dsp:txBody>
      <dsp:txXfrm>
        <a:off x="113656" y="113656"/>
        <a:ext cx="2611736" cy="210093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3D5D29-5953-40B2-B05F-C56C7B2667CD}">
      <dsp:nvSpPr>
        <dsp:cNvPr id="0" name=""/>
        <dsp:cNvSpPr/>
      </dsp:nvSpPr>
      <dsp:spPr>
        <a:xfrm>
          <a:off x="2040693" y="32271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5B1FD2-3808-464B-B57A-19F11D98244A}">
      <dsp:nvSpPr>
        <dsp:cNvPr id="0" name=""/>
        <dsp:cNvSpPr/>
      </dsp:nvSpPr>
      <dsp:spPr>
        <a:xfrm>
          <a:off x="852693" y="2737124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baseline="0"/>
            <a:t>Eine Datenbank ist eine organisierte Sammlung von strukturierten Daten.</a:t>
          </a:r>
          <a:endParaRPr lang="en-US" sz="1700" kern="1200"/>
        </a:p>
      </dsp:txBody>
      <dsp:txXfrm>
        <a:off x="852693" y="2737124"/>
        <a:ext cx="4320000" cy="720000"/>
      </dsp:txXfrm>
    </dsp:sp>
    <dsp:sp modelId="{F143D7CB-4B8D-4F7F-96C6-9864C6F46921}">
      <dsp:nvSpPr>
        <dsp:cNvPr id="0" name=""/>
        <dsp:cNvSpPr/>
      </dsp:nvSpPr>
      <dsp:spPr>
        <a:xfrm>
          <a:off x="7116694" y="322712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8CC40D-07A3-4B5F-B1DE-428F9A744B5B}">
      <dsp:nvSpPr>
        <dsp:cNvPr id="0" name=""/>
        <dsp:cNvSpPr/>
      </dsp:nvSpPr>
      <dsp:spPr>
        <a:xfrm>
          <a:off x="5928693" y="2737124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baseline="0"/>
            <a:t>Mit Datenbanken kann man Daten effizient speichern, zugreifen und aktualisieren.</a:t>
          </a:r>
          <a:endParaRPr lang="en-US" sz="1700" kern="1200"/>
        </a:p>
      </dsp:txBody>
      <dsp:txXfrm>
        <a:off x="5928693" y="2737124"/>
        <a:ext cx="4320000" cy="72000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5555A-157A-45B6-9CA0-BA1C50129CC3}">
      <dsp:nvSpPr>
        <dsp:cNvPr id="0" name=""/>
        <dsp:cNvSpPr/>
      </dsp:nvSpPr>
      <dsp:spPr>
        <a:xfrm>
          <a:off x="0" y="287682"/>
          <a:ext cx="6408738" cy="168194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baseline="0"/>
            <a:t>Als technischer Begriff sind Datenbanken Systemen zur Verwaltung digitaler Daten.</a:t>
          </a:r>
          <a:endParaRPr lang="en-US" sz="2400" kern="1200"/>
        </a:p>
      </dsp:txBody>
      <dsp:txXfrm>
        <a:off x="82106" y="369788"/>
        <a:ext cx="6244526" cy="1517736"/>
      </dsp:txXfrm>
    </dsp:sp>
    <dsp:sp modelId="{39FAA249-EFC8-402E-9B19-559C85D53E0E}">
      <dsp:nvSpPr>
        <dsp:cNvPr id="0" name=""/>
        <dsp:cNvSpPr/>
      </dsp:nvSpPr>
      <dsp:spPr>
        <a:xfrm>
          <a:off x="0" y="2038750"/>
          <a:ext cx="6408738" cy="1681948"/>
        </a:xfrm>
        <a:prstGeom prst="roundRect">
          <a:avLst/>
        </a:prstGeom>
        <a:solidFill>
          <a:schemeClr val="accent2">
            <a:hueOff val="-756442"/>
            <a:satOff val="4923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baseline="0"/>
            <a:t>Datenbanken haben den Zweck, große Datenmengen langfristig, effizient und ohne Fehler zu speichern.</a:t>
          </a:r>
          <a:endParaRPr lang="en-US" sz="2400" kern="1200"/>
        </a:p>
      </dsp:txBody>
      <dsp:txXfrm>
        <a:off x="82106" y="2120856"/>
        <a:ext cx="6244526" cy="1517736"/>
      </dsp:txXfrm>
    </dsp:sp>
    <dsp:sp modelId="{42E00E4D-8023-4D90-B859-0783D990602E}">
      <dsp:nvSpPr>
        <dsp:cNvPr id="0" name=""/>
        <dsp:cNvSpPr/>
      </dsp:nvSpPr>
      <dsp:spPr>
        <a:xfrm>
          <a:off x="0" y="3789819"/>
          <a:ext cx="6408738" cy="1681948"/>
        </a:xfrm>
        <a:prstGeom prst="roundRect">
          <a:avLst/>
        </a:prstGeom>
        <a:solidFill>
          <a:schemeClr val="accent2">
            <a:hueOff val="-1512883"/>
            <a:satOff val="9847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baseline="0"/>
            <a:t>In heutigen Unternehmen werden Datenbanken zur Herstellung von Statistiken in Zusammenhang mit anderen digitalen Schnittstellen verwendet.</a:t>
          </a:r>
          <a:endParaRPr lang="en-US" sz="2400" kern="1200"/>
        </a:p>
      </dsp:txBody>
      <dsp:txXfrm>
        <a:off x="82106" y="3871925"/>
        <a:ext cx="6244526" cy="151773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3C21F5-5E66-41BF-8D20-62F2D0B7B56A}">
      <dsp:nvSpPr>
        <dsp:cNvPr id="0" name=""/>
        <dsp:cNvSpPr/>
      </dsp:nvSpPr>
      <dsp:spPr>
        <a:xfrm>
          <a:off x="7932403" y="2382007"/>
          <a:ext cx="206677" cy="9054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5443"/>
              </a:lnTo>
              <a:lnTo>
                <a:pt x="206677" y="90544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CDCFB5-F98E-4AB6-87CD-D46964773360}">
      <dsp:nvSpPr>
        <dsp:cNvPr id="0" name=""/>
        <dsp:cNvSpPr/>
      </dsp:nvSpPr>
      <dsp:spPr>
        <a:xfrm>
          <a:off x="7725726" y="2382007"/>
          <a:ext cx="206677" cy="905443"/>
        </a:xfrm>
        <a:custGeom>
          <a:avLst/>
          <a:gdLst/>
          <a:ahLst/>
          <a:cxnLst/>
          <a:rect l="0" t="0" r="0" b="0"/>
          <a:pathLst>
            <a:path>
              <a:moveTo>
                <a:pt x="206677" y="0"/>
              </a:moveTo>
              <a:lnTo>
                <a:pt x="206677" y="905443"/>
              </a:lnTo>
              <a:lnTo>
                <a:pt x="0" y="90544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7AEC34-41AE-4B52-BD7F-BFA1B6A6E866}">
      <dsp:nvSpPr>
        <dsp:cNvPr id="0" name=""/>
        <dsp:cNvSpPr/>
      </dsp:nvSpPr>
      <dsp:spPr>
        <a:xfrm>
          <a:off x="5550693" y="984475"/>
          <a:ext cx="1397532" cy="9054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5443"/>
              </a:lnTo>
              <a:lnTo>
                <a:pt x="1397532" y="9054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84640E-D34C-4DE3-8F49-4713BE6AEE97}">
      <dsp:nvSpPr>
        <dsp:cNvPr id="0" name=""/>
        <dsp:cNvSpPr/>
      </dsp:nvSpPr>
      <dsp:spPr>
        <a:xfrm>
          <a:off x="3168984" y="2382007"/>
          <a:ext cx="206677" cy="9054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5443"/>
              </a:lnTo>
              <a:lnTo>
                <a:pt x="206677" y="90544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2E32D-9366-4C07-B976-3444297A4922}">
      <dsp:nvSpPr>
        <dsp:cNvPr id="0" name=""/>
        <dsp:cNvSpPr/>
      </dsp:nvSpPr>
      <dsp:spPr>
        <a:xfrm>
          <a:off x="2962306" y="2382007"/>
          <a:ext cx="206677" cy="905443"/>
        </a:xfrm>
        <a:custGeom>
          <a:avLst/>
          <a:gdLst/>
          <a:ahLst/>
          <a:cxnLst/>
          <a:rect l="0" t="0" r="0" b="0"/>
          <a:pathLst>
            <a:path>
              <a:moveTo>
                <a:pt x="206677" y="0"/>
              </a:moveTo>
              <a:lnTo>
                <a:pt x="206677" y="905443"/>
              </a:lnTo>
              <a:lnTo>
                <a:pt x="0" y="90544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3C981D-A4F5-45D5-9E20-20A9A99FD12D}">
      <dsp:nvSpPr>
        <dsp:cNvPr id="0" name=""/>
        <dsp:cNvSpPr/>
      </dsp:nvSpPr>
      <dsp:spPr>
        <a:xfrm>
          <a:off x="4153161" y="984475"/>
          <a:ext cx="1397532" cy="905443"/>
        </a:xfrm>
        <a:custGeom>
          <a:avLst/>
          <a:gdLst/>
          <a:ahLst/>
          <a:cxnLst/>
          <a:rect l="0" t="0" r="0" b="0"/>
          <a:pathLst>
            <a:path>
              <a:moveTo>
                <a:pt x="1397532" y="0"/>
              </a:moveTo>
              <a:lnTo>
                <a:pt x="1397532" y="905443"/>
              </a:lnTo>
              <a:lnTo>
                <a:pt x="0" y="9054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08AAEF-7F6F-403C-9B9A-9B398714CA71}">
      <dsp:nvSpPr>
        <dsp:cNvPr id="0" name=""/>
        <dsp:cNvSpPr/>
      </dsp:nvSpPr>
      <dsp:spPr>
        <a:xfrm>
          <a:off x="4566516" y="297"/>
          <a:ext cx="1968355" cy="984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Unternehmen</a:t>
          </a:r>
        </a:p>
      </dsp:txBody>
      <dsp:txXfrm>
        <a:off x="4566516" y="297"/>
        <a:ext cx="1968355" cy="984177"/>
      </dsp:txXfrm>
    </dsp:sp>
    <dsp:sp modelId="{64EB2A4A-DDC0-4CED-86EC-E4B3173962AD}">
      <dsp:nvSpPr>
        <dsp:cNvPr id="0" name=""/>
        <dsp:cNvSpPr/>
      </dsp:nvSpPr>
      <dsp:spPr>
        <a:xfrm>
          <a:off x="2184806" y="1397829"/>
          <a:ext cx="1968355" cy="984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Personalabteilung</a:t>
          </a:r>
        </a:p>
      </dsp:txBody>
      <dsp:txXfrm>
        <a:off x="2184806" y="1397829"/>
        <a:ext cx="1968355" cy="984177"/>
      </dsp:txXfrm>
    </dsp:sp>
    <dsp:sp modelId="{F71BC115-1494-4345-A229-AEF221B44824}">
      <dsp:nvSpPr>
        <dsp:cNvPr id="0" name=""/>
        <dsp:cNvSpPr/>
      </dsp:nvSpPr>
      <dsp:spPr>
        <a:xfrm>
          <a:off x="993951" y="2795361"/>
          <a:ext cx="1968355" cy="984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Verwaltung</a:t>
          </a:r>
        </a:p>
      </dsp:txBody>
      <dsp:txXfrm>
        <a:off x="993951" y="2795361"/>
        <a:ext cx="1968355" cy="984177"/>
      </dsp:txXfrm>
    </dsp:sp>
    <dsp:sp modelId="{268E615E-F6FC-4469-A682-7B05139DD5BB}">
      <dsp:nvSpPr>
        <dsp:cNvPr id="0" name=""/>
        <dsp:cNvSpPr/>
      </dsp:nvSpPr>
      <dsp:spPr>
        <a:xfrm>
          <a:off x="3375661" y="2795361"/>
          <a:ext cx="1968355" cy="984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Buchführung</a:t>
          </a:r>
        </a:p>
      </dsp:txBody>
      <dsp:txXfrm>
        <a:off x="3375661" y="2795361"/>
        <a:ext cx="1968355" cy="984177"/>
      </dsp:txXfrm>
    </dsp:sp>
    <dsp:sp modelId="{6E552976-EC55-40FD-A642-FB175F6D64D8}">
      <dsp:nvSpPr>
        <dsp:cNvPr id="0" name=""/>
        <dsp:cNvSpPr/>
      </dsp:nvSpPr>
      <dsp:spPr>
        <a:xfrm>
          <a:off x="6948226" y="1397829"/>
          <a:ext cx="1968355" cy="984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R&amp;D</a:t>
          </a:r>
        </a:p>
      </dsp:txBody>
      <dsp:txXfrm>
        <a:off x="6948226" y="1397829"/>
        <a:ext cx="1968355" cy="984177"/>
      </dsp:txXfrm>
    </dsp:sp>
    <dsp:sp modelId="{C2852C97-E91D-4228-A0DF-CA30F95D106B}">
      <dsp:nvSpPr>
        <dsp:cNvPr id="0" name=""/>
        <dsp:cNvSpPr/>
      </dsp:nvSpPr>
      <dsp:spPr>
        <a:xfrm>
          <a:off x="5757371" y="2795361"/>
          <a:ext cx="1968355" cy="984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Forschungsteam</a:t>
          </a:r>
        </a:p>
      </dsp:txBody>
      <dsp:txXfrm>
        <a:off x="5757371" y="2795361"/>
        <a:ext cx="1968355" cy="984177"/>
      </dsp:txXfrm>
    </dsp:sp>
    <dsp:sp modelId="{CB4E8D26-10A3-48D8-9DBA-3CAB5AB946F3}">
      <dsp:nvSpPr>
        <dsp:cNvPr id="0" name=""/>
        <dsp:cNvSpPr/>
      </dsp:nvSpPr>
      <dsp:spPr>
        <a:xfrm>
          <a:off x="8139081" y="2795361"/>
          <a:ext cx="1968355" cy="984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Produktion</a:t>
          </a:r>
        </a:p>
      </dsp:txBody>
      <dsp:txXfrm>
        <a:off x="8139081" y="2795361"/>
        <a:ext cx="1968355" cy="98417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A757C-C5F4-44F3-9EE8-F316619797E3}">
      <dsp:nvSpPr>
        <dsp:cNvPr id="0" name=""/>
        <dsp:cNvSpPr/>
      </dsp:nvSpPr>
      <dsp:spPr>
        <a:xfrm>
          <a:off x="5550693" y="1638419"/>
          <a:ext cx="4347337" cy="502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498"/>
              </a:lnTo>
              <a:lnTo>
                <a:pt x="4347337" y="251498"/>
              </a:lnTo>
              <a:lnTo>
                <a:pt x="4347337" y="5029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5DC242-184B-46D7-96DC-4F44CFF339FD}">
      <dsp:nvSpPr>
        <dsp:cNvPr id="0" name=""/>
        <dsp:cNvSpPr/>
      </dsp:nvSpPr>
      <dsp:spPr>
        <a:xfrm>
          <a:off x="5550693" y="1638419"/>
          <a:ext cx="1449112" cy="502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498"/>
              </a:lnTo>
              <a:lnTo>
                <a:pt x="1449112" y="251498"/>
              </a:lnTo>
              <a:lnTo>
                <a:pt x="1449112" y="5029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093D4E-39E8-4829-AB88-7136619EE310}">
      <dsp:nvSpPr>
        <dsp:cNvPr id="0" name=""/>
        <dsp:cNvSpPr/>
      </dsp:nvSpPr>
      <dsp:spPr>
        <a:xfrm>
          <a:off x="4101581" y="1638419"/>
          <a:ext cx="1449112" cy="502997"/>
        </a:xfrm>
        <a:custGeom>
          <a:avLst/>
          <a:gdLst/>
          <a:ahLst/>
          <a:cxnLst/>
          <a:rect l="0" t="0" r="0" b="0"/>
          <a:pathLst>
            <a:path>
              <a:moveTo>
                <a:pt x="1449112" y="0"/>
              </a:moveTo>
              <a:lnTo>
                <a:pt x="1449112" y="251498"/>
              </a:lnTo>
              <a:lnTo>
                <a:pt x="0" y="251498"/>
              </a:lnTo>
              <a:lnTo>
                <a:pt x="0" y="5029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297230-C27E-47B9-A3C6-5D805C69EA86}">
      <dsp:nvSpPr>
        <dsp:cNvPr id="0" name=""/>
        <dsp:cNvSpPr/>
      </dsp:nvSpPr>
      <dsp:spPr>
        <a:xfrm>
          <a:off x="1203356" y="1638419"/>
          <a:ext cx="4347337" cy="502997"/>
        </a:xfrm>
        <a:custGeom>
          <a:avLst/>
          <a:gdLst/>
          <a:ahLst/>
          <a:cxnLst/>
          <a:rect l="0" t="0" r="0" b="0"/>
          <a:pathLst>
            <a:path>
              <a:moveTo>
                <a:pt x="4347337" y="0"/>
              </a:moveTo>
              <a:lnTo>
                <a:pt x="4347337" y="251498"/>
              </a:lnTo>
              <a:lnTo>
                <a:pt x="0" y="251498"/>
              </a:lnTo>
              <a:lnTo>
                <a:pt x="0" y="5029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13D9C5-3DA1-4366-8969-3F9DDCFE32F7}">
      <dsp:nvSpPr>
        <dsp:cNvPr id="0" name=""/>
        <dsp:cNvSpPr/>
      </dsp:nvSpPr>
      <dsp:spPr>
        <a:xfrm>
          <a:off x="4353080" y="440805"/>
          <a:ext cx="2395227" cy="11976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 dirty="0"/>
            <a:t>Auto</a:t>
          </a:r>
        </a:p>
      </dsp:txBody>
      <dsp:txXfrm>
        <a:off x="4353080" y="440805"/>
        <a:ext cx="2395227" cy="1197613"/>
      </dsp:txXfrm>
    </dsp:sp>
    <dsp:sp modelId="{720AAF4B-B799-4F4F-8413-1349936D1726}">
      <dsp:nvSpPr>
        <dsp:cNvPr id="0" name=""/>
        <dsp:cNvSpPr/>
      </dsp:nvSpPr>
      <dsp:spPr>
        <a:xfrm>
          <a:off x="5742" y="2141417"/>
          <a:ext cx="2395227" cy="11976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 dirty="0"/>
            <a:t>Ferrari</a:t>
          </a:r>
        </a:p>
      </dsp:txBody>
      <dsp:txXfrm>
        <a:off x="5742" y="2141417"/>
        <a:ext cx="2395227" cy="1197613"/>
      </dsp:txXfrm>
    </dsp:sp>
    <dsp:sp modelId="{166027F1-ADD8-4ACC-B52E-04A0C2D6C31F}">
      <dsp:nvSpPr>
        <dsp:cNvPr id="0" name=""/>
        <dsp:cNvSpPr/>
      </dsp:nvSpPr>
      <dsp:spPr>
        <a:xfrm>
          <a:off x="2903967" y="2141417"/>
          <a:ext cx="2395227" cy="11976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 dirty="0"/>
            <a:t>BMW</a:t>
          </a:r>
        </a:p>
      </dsp:txBody>
      <dsp:txXfrm>
        <a:off x="2903967" y="2141417"/>
        <a:ext cx="2395227" cy="1197613"/>
      </dsp:txXfrm>
    </dsp:sp>
    <dsp:sp modelId="{58B2FAE0-08F2-4EBD-A55D-D6BD2A5E9CAA}">
      <dsp:nvSpPr>
        <dsp:cNvPr id="0" name=""/>
        <dsp:cNvSpPr/>
      </dsp:nvSpPr>
      <dsp:spPr>
        <a:xfrm>
          <a:off x="5802192" y="2141417"/>
          <a:ext cx="2395227" cy="11976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 dirty="0"/>
            <a:t>Volkswagen</a:t>
          </a:r>
        </a:p>
      </dsp:txBody>
      <dsp:txXfrm>
        <a:off x="5802192" y="2141417"/>
        <a:ext cx="2395227" cy="1197613"/>
      </dsp:txXfrm>
    </dsp:sp>
    <dsp:sp modelId="{F98FD1DE-80B4-469B-8D60-497330377524}">
      <dsp:nvSpPr>
        <dsp:cNvPr id="0" name=""/>
        <dsp:cNvSpPr/>
      </dsp:nvSpPr>
      <dsp:spPr>
        <a:xfrm>
          <a:off x="8700418" y="2141417"/>
          <a:ext cx="2395227" cy="11976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 dirty="0"/>
            <a:t>Toyota</a:t>
          </a:r>
        </a:p>
      </dsp:txBody>
      <dsp:txXfrm>
        <a:off x="8700418" y="2141417"/>
        <a:ext cx="2395227" cy="119761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BF627-5A69-4427-93AE-1984D340FD18}">
      <dsp:nvSpPr>
        <dsp:cNvPr id="0" name=""/>
        <dsp:cNvSpPr/>
      </dsp:nvSpPr>
      <dsp:spPr>
        <a:xfrm>
          <a:off x="0" y="4335442"/>
          <a:ext cx="6408738" cy="14229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Mit „Standard“ SQL kann man alle anderen Formen verstehen, dennoch wird eine Datenbank – Migration immer nötig sein, wenn man in einer Software die SQL-Datenbank ersetzen möchte.</a:t>
          </a:r>
          <a:endParaRPr lang="en-US" sz="2000" kern="1200"/>
        </a:p>
      </dsp:txBody>
      <dsp:txXfrm>
        <a:off x="0" y="4335442"/>
        <a:ext cx="6408738" cy="1422989"/>
      </dsp:txXfrm>
    </dsp:sp>
    <dsp:sp modelId="{02DD5FBB-090A-4BF0-B60D-090156DBB8E4}">
      <dsp:nvSpPr>
        <dsp:cNvPr id="0" name=""/>
        <dsp:cNvSpPr/>
      </dsp:nvSpPr>
      <dsp:spPr>
        <a:xfrm rot="10800000">
          <a:off x="0" y="2168230"/>
          <a:ext cx="6408738" cy="2188557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SQL (Structured Query Language – „Sequel“) ist die Standard – Sprache für DBMS und ist in mehreren Formen bzw. „Dialekten“ verbreitet.</a:t>
          </a:r>
          <a:endParaRPr lang="en-US" sz="2000" kern="1200"/>
        </a:p>
      </dsp:txBody>
      <dsp:txXfrm rot="10800000">
        <a:off x="0" y="2168230"/>
        <a:ext cx="6408738" cy="1422059"/>
      </dsp:txXfrm>
    </dsp:sp>
    <dsp:sp modelId="{00E65B07-9B22-4254-955C-9A8029F51A87}">
      <dsp:nvSpPr>
        <dsp:cNvPr id="0" name=""/>
        <dsp:cNvSpPr/>
      </dsp:nvSpPr>
      <dsp:spPr>
        <a:xfrm rot="10800000">
          <a:off x="0" y="1018"/>
          <a:ext cx="6408738" cy="2188557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„Database Management Systems“ bestehen aus einer Software zur Datenverwaltung der Datenbank – Daten.</a:t>
          </a:r>
          <a:endParaRPr lang="en-US" sz="2000" kern="1200"/>
        </a:p>
      </dsp:txBody>
      <dsp:txXfrm rot="10800000">
        <a:off x="0" y="1018"/>
        <a:ext cx="6408738" cy="142205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02FECE-2710-449C-A869-F47D70F57C72}">
      <dsp:nvSpPr>
        <dsp:cNvPr id="0" name=""/>
        <dsp:cNvSpPr/>
      </dsp:nvSpPr>
      <dsp:spPr>
        <a:xfrm>
          <a:off x="0" y="935910"/>
          <a:ext cx="6408738" cy="1727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5B7F4-6448-4F41-80E2-27371D3CF3BF}">
      <dsp:nvSpPr>
        <dsp:cNvPr id="0" name=""/>
        <dsp:cNvSpPr/>
      </dsp:nvSpPr>
      <dsp:spPr>
        <a:xfrm>
          <a:off x="522670" y="1324673"/>
          <a:ext cx="950309" cy="9503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1DE5D-0E1B-4BAB-8C87-724B1076419F}">
      <dsp:nvSpPr>
        <dsp:cNvPr id="0" name=""/>
        <dsp:cNvSpPr/>
      </dsp:nvSpPr>
      <dsp:spPr>
        <a:xfrm>
          <a:off x="1995649" y="935910"/>
          <a:ext cx="4413088" cy="1727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63" tIns="182863" rIns="182863" bIns="18286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baseline="0"/>
            <a:t>Geeignet für Web – Anwendungen und Verfügbar in allen bekannten Betriebssystemen.</a:t>
          </a:r>
          <a:endParaRPr lang="en-US" sz="2400" kern="1200"/>
        </a:p>
      </dsp:txBody>
      <dsp:txXfrm>
        <a:off x="1995649" y="935910"/>
        <a:ext cx="4413088" cy="1727835"/>
      </dsp:txXfrm>
    </dsp:sp>
    <dsp:sp modelId="{EFD3CE9E-15DF-44B1-8303-EC9DCAAD0FCE}">
      <dsp:nvSpPr>
        <dsp:cNvPr id="0" name=""/>
        <dsp:cNvSpPr/>
      </dsp:nvSpPr>
      <dsp:spPr>
        <a:xfrm>
          <a:off x="0" y="3095704"/>
          <a:ext cx="6408738" cy="1727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F5AA07-7253-43DD-9AB6-0AC80BF3C9C5}">
      <dsp:nvSpPr>
        <dsp:cNvPr id="0" name=""/>
        <dsp:cNvSpPr/>
      </dsp:nvSpPr>
      <dsp:spPr>
        <a:xfrm>
          <a:off x="522670" y="3484467"/>
          <a:ext cx="950309" cy="9503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35243C-9B65-4AB3-B267-90F9D5844380}">
      <dsp:nvSpPr>
        <dsp:cNvPr id="0" name=""/>
        <dsp:cNvSpPr/>
      </dsp:nvSpPr>
      <dsp:spPr>
        <a:xfrm>
          <a:off x="1995649" y="3095704"/>
          <a:ext cx="4413088" cy="1727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63" tIns="182863" rIns="182863" bIns="18286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baseline="0"/>
            <a:t>Open Source</a:t>
          </a:r>
          <a:endParaRPr lang="en-US" sz="2400" kern="1200"/>
        </a:p>
      </dsp:txBody>
      <dsp:txXfrm>
        <a:off x="1995649" y="3095704"/>
        <a:ext cx="4413088" cy="172783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BAC7EB-DE4E-4FE1-90E1-DB37F8F0AA49}">
      <dsp:nvSpPr>
        <dsp:cNvPr id="0" name=""/>
        <dsp:cNvSpPr/>
      </dsp:nvSpPr>
      <dsp:spPr>
        <a:xfrm>
          <a:off x="0" y="733813"/>
          <a:ext cx="3122265" cy="19826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32DBDA-C674-443D-8ED5-91D5189AA3B4}">
      <dsp:nvSpPr>
        <dsp:cNvPr id="0" name=""/>
        <dsp:cNvSpPr/>
      </dsp:nvSpPr>
      <dsp:spPr>
        <a:xfrm>
          <a:off x="346918" y="1063385"/>
          <a:ext cx="3122265" cy="19826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baseline="0"/>
            <a:t>Clients: PCs, Handys, Laptops (Geräte mit Ethernet – WLAN Schnittstelle)</a:t>
          </a:r>
          <a:endParaRPr lang="en-US" sz="2000" kern="1200"/>
        </a:p>
      </dsp:txBody>
      <dsp:txXfrm>
        <a:off x="404987" y="1121454"/>
        <a:ext cx="3006127" cy="1866500"/>
      </dsp:txXfrm>
    </dsp:sp>
    <dsp:sp modelId="{F15ACDC1-B6EF-4F96-887B-DCA39A31D703}">
      <dsp:nvSpPr>
        <dsp:cNvPr id="0" name=""/>
        <dsp:cNvSpPr/>
      </dsp:nvSpPr>
      <dsp:spPr>
        <a:xfrm>
          <a:off x="3816102" y="733813"/>
          <a:ext cx="3122265" cy="19826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14EF24-7761-4AD1-A524-EFB923F80CCE}">
      <dsp:nvSpPr>
        <dsp:cNvPr id="0" name=""/>
        <dsp:cNvSpPr/>
      </dsp:nvSpPr>
      <dsp:spPr>
        <a:xfrm>
          <a:off x="4163020" y="1063385"/>
          <a:ext cx="3122265" cy="19826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baseline="0"/>
            <a:t>Server: Rechner mit vorhandenen Datenbanken und Services für die Clients. </a:t>
          </a:r>
          <a:endParaRPr lang="en-US" sz="2000" kern="1200"/>
        </a:p>
      </dsp:txBody>
      <dsp:txXfrm>
        <a:off x="4221089" y="1121454"/>
        <a:ext cx="3006127" cy="1866500"/>
      </dsp:txXfrm>
    </dsp:sp>
    <dsp:sp modelId="{C458DB24-712C-466E-A839-843E69D8EE8C}">
      <dsp:nvSpPr>
        <dsp:cNvPr id="0" name=""/>
        <dsp:cNvSpPr/>
      </dsp:nvSpPr>
      <dsp:spPr>
        <a:xfrm>
          <a:off x="7632204" y="733813"/>
          <a:ext cx="3122265" cy="19826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37588-562A-4D9F-8997-35B20FCF3A61}">
      <dsp:nvSpPr>
        <dsp:cNvPr id="0" name=""/>
        <dsp:cNvSpPr/>
      </dsp:nvSpPr>
      <dsp:spPr>
        <a:xfrm>
          <a:off x="7979122" y="1063385"/>
          <a:ext cx="3122265" cy="19826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baseline="0"/>
            <a:t>Netzwerk: Kommunikationsschicht / Schnittstellen zwischen Clients und Server.</a:t>
          </a:r>
          <a:endParaRPr lang="en-US" sz="2000" kern="1200"/>
        </a:p>
      </dsp:txBody>
      <dsp:txXfrm>
        <a:off x="8037191" y="1121454"/>
        <a:ext cx="3006127" cy="186650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88198B-1DF0-484D-B548-F7D4ECB3A11D}">
      <dsp:nvSpPr>
        <dsp:cNvPr id="0" name=""/>
        <dsp:cNvSpPr/>
      </dsp:nvSpPr>
      <dsp:spPr>
        <a:xfrm>
          <a:off x="832604" y="0"/>
          <a:ext cx="9436179" cy="3779837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E6DFB-0CA4-4A9E-9F8A-D1A78A048BFA}">
      <dsp:nvSpPr>
        <dsp:cNvPr id="0" name=""/>
        <dsp:cNvSpPr/>
      </dsp:nvSpPr>
      <dsp:spPr>
        <a:xfrm>
          <a:off x="2134" y="1133951"/>
          <a:ext cx="2606986" cy="151193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Data Extraction</a:t>
          </a:r>
          <a:endParaRPr lang="de-DE" sz="3600" kern="1200" dirty="0"/>
        </a:p>
      </dsp:txBody>
      <dsp:txXfrm>
        <a:off x="75941" y="1207758"/>
        <a:ext cx="2459372" cy="1364320"/>
      </dsp:txXfrm>
    </dsp:sp>
    <dsp:sp modelId="{CCD95D51-6D5E-4861-AD80-DEC50BFC9994}">
      <dsp:nvSpPr>
        <dsp:cNvPr id="0" name=""/>
        <dsp:cNvSpPr/>
      </dsp:nvSpPr>
      <dsp:spPr>
        <a:xfrm>
          <a:off x="2832178" y="1133951"/>
          <a:ext cx="2606986" cy="1511934"/>
        </a:xfrm>
        <a:prstGeom prst="roundRect">
          <a:avLst/>
        </a:prstGeom>
        <a:solidFill>
          <a:schemeClr val="accent3">
            <a:hueOff val="-497729"/>
            <a:satOff val="210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Data Cleaning</a:t>
          </a:r>
          <a:endParaRPr lang="de-DE" sz="3600" kern="1200" dirty="0"/>
        </a:p>
      </dsp:txBody>
      <dsp:txXfrm>
        <a:off x="2905985" y="1207758"/>
        <a:ext cx="2459372" cy="1364320"/>
      </dsp:txXfrm>
    </dsp:sp>
    <dsp:sp modelId="{6A218BEB-51BD-4434-9A91-713430FA1D24}">
      <dsp:nvSpPr>
        <dsp:cNvPr id="0" name=""/>
        <dsp:cNvSpPr/>
      </dsp:nvSpPr>
      <dsp:spPr>
        <a:xfrm>
          <a:off x="5662222" y="1133951"/>
          <a:ext cx="2606986" cy="1511934"/>
        </a:xfrm>
        <a:prstGeom prst="roundRect">
          <a:avLst/>
        </a:prstGeom>
        <a:solidFill>
          <a:schemeClr val="accent3">
            <a:hueOff val="-995457"/>
            <a:satOff val="420"/>
            <a:lumOff val="-47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Rearrange Data</a:t>
          </a:r>
          <a:endParaRPr lang="de-DE" sz="3600" kern="1200" dirty="0"/>
        </a:p>
      </dsp:txBody>
      <dsp:txXfrm>
        <a:off x="5736029" y="1207758"/>
        <a:ext cx="2459372" cy="1364320"/>
      </dsp:txXfrm>
    </dsp:sp>
    <dsp:sp modelId="{325AF060-CDA9-4B19-9A5D-595F727DAC0F}">
      <dsp:nvSpPr>
        <dsp:cNvPr id="0" name=""/>
        <dsp:cNvSpPr/>
      </dsp:nvSpPr>
      <dsp:spPr>
        <a:xfrm>
          <a:off x="8492267" y="1133951"/>
          <a:ext cx="2606986" cy="1511934"/>
        </a:xfrm>
        <a:prstGeom prst="roundRect">
          <a:avLst/>
        </a:prstGeom>
        <a:solidFill>
          <a:schemeClr val="accent3">
            <a:hueOff val="-1493186"/>
            <a:satOff val="630"/>
            <a:lumOff val="-70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Analysis</a:t>
          </a:r>
          <a:endParaRPr lang="de-DE" sz="3600" kern="1200" dirty="0"/>
        </a:p>
      </dsp:txBody>
      <dsp:txXfrm>
        <a:off x="8566074" y="1207758"/>
        <a:ext cx="2459372" cy="13643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454E11-94C3-4B49-8B11-E9196329A67C}">
      <dsp:nvSpPr>
        <dsp:cNvPr id="0" name=""/>
        <dsp:cNvSpPr/>
      </dsp:nvSpPr>
      <dsp:spPr>
        <a:xfrm>
          <a:off x="0" y="3476133"/>
          <a:ext cx="6408738" cy="22807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baseline="0" dirty="0"/>
            <a:t>Datenvariablen sind </a:t>
          </a:r>
          <a:r>
            <a:rPr lang="de-DE" sz="2500" kern="1200" baseline="0" dirty="0" err="1"/>
            <a:t>gesetze</a:t>
          </a:r>
          <a:r>
            <a:rPr lang="de-DE" sz="2500" kern="1200" baseline="0" dirty="0"/>
            <a:t> Speicherplätze in einem Programm, die eine Name und einen Datentyp erhalten. Diese können im Programm beliebig benutzt, verändert und verwaltet werden.</a:t>
          </a:r>
          <a:endParaRPr lang="en-US" sz="2500" kern="1200" dirty="0"/>
        </a:p>
      </dsp:txBody>
      <dsp:txXfrm>
        <a:off x="0" y="3476133"/>
        <a:ext cx="6408738" cy="2280719"/>
      </dsp:txXfrm>
    </dsp:sp>
    <dsp:sp modelId="{3A2A3E7F-027E-44B2-9F69-13E601A5920B}">
      <dsp:nvSpPr>
        <dsp:cNvPr id="0" name=""/>
        <dsp:cNvSpPr/>
      </dsp:nvSpPr>
      <dsp:spPr>
        <a:xfrm rot="10800000">
          <a:off x="0" y="2597"/>
          <a:ext cx="6408738" cy="3507746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 err="1"/>
            <a:t>Datentypen</a:t>
          </a:r>
          <a:r>
            <a:rPr lang="en-US" sz="2500" kern="1200" baseline="0" dirty="0"/>
            <a:t> </a:t>
          </a:r>
          <a:r>
            <a:rPr lang="de-DE" sz="2500" kern="1200" baseline="0" dirty="0"/>
            <a:t>sind eine Art der Datenzuordnung, die den internen Compiler eines Rechners Zuweisen, wie der Programmierer den Speicherplatz für eine Variable benutzen möchte.</a:t>
          </a:r>
          <a:endParaRPr lang="en-US" sz="2500" kern="1200" dirty="0"/>
        </a:p>
      </dsp:txBody>
      <dsp:txXfrm rot="10800000">
        <a:off x="0" y="2597"/>
        <a:ext cx="6408738" cy="22792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48596-A701-47C7-9716-70146BCBC68D}">
      <dsp:nvSpPr>
        <dsp:cNvPr id="0" name=""/>
        <dsp:cNvSpPr/>
      </dsp:nvSpPr>
      <dsp:spPr>
        <a:xfrm>
          <a:off x="3252" y="212784"/>
          <a:ext cx="2580205" cy="15481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baseline="0"/>
            <a:t>Zahlen: int, float, complex</a:t>
          </a:r>
          <a:endParaRPr lang="en-US" sz="2400" kern="1200"/>
        </a:p>
      </dsp:txBody>
      <dsp:txXfrm>
        <a:off x="3252" y="212784"/>
        <a:ext cx="2580205" cy="1548123"/>
      </dsp:txXfrm>
    </dsp:sp>
    <dsp:sp modelId="{D59DE2C5-6D87-4197-95BF-F1EA811EE788}">
      <dsp:nvSpPr>
        <dsp:cNvPr id="0" name=""/>
        <dsp:cNvSpPr/>
      </dsp:nvSpPr>
      <dsp:spPr>
        <a:xfrm>
          <a:off x="2841478" y="212784"/>
          <a:ext cx="2580205" cy="154812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baseline="0"/>
            <a:t>Zeichenketten: str</a:t>
          </a:r>
          <a:endParaRPr lang="en-US" sz="2400" kern="1200"/>
        </a:p>
      </dsp:txBody>
      <dsp:txXfrm>
        <a:off x="2841478" y="212784"/>
        <a:ext cx="2580205" cy="1548123"/>
      </dsp:txXfrm>
    </dsp:sp>
    <dsp:sp modelId="{6FF3FFD8-22BD-4C13-9B44-5659B312E1C8}">
      <dsp:nvSpPr>
        <dsp:cNvPr id="0" name=""/>
        <dsp:cNvSpPr/>
      </dsp:nvSpPr>
      <dsp:spPr>
        <a:xfrm>
          <a:off x="5679704" y="212784"/>
          <a:ext cx="2580205" cy="154812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baseline="0"/>
            <a:t>Sequenzen: list, tuple, range</a:t>
          </a:r>
          <a:endParaRPr lang="en-US" sz="2400" kern="1200"/>
        </a:p>
      </dsp:txBody>
      <dsp:txXfrm>
        <a:off x="5679704" y="212784"/>
        <a:ext cx="2580205" cy="1548123"/>
      </dsp:txXfrm>
    </dsp:sp>
    <dsp:sp modelId="{8C66202D-272C-42BC-8275-76C359D520C3}">
      <dsp:nvSpPr>
        <dsp:cNvPr id="0" name=""/>
        <dsp:cNvSpPr/>
      </dsp:nvSpPr>
      <dsp:spPr>
        <a:xfrm>
          <a:off x="8517930" y="212784"/>
          <a:ext cx="2580205" cy="15481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baseline="0"/>
            <a:t>Mapping: dict</a:t>
          </a:r>
          <a:endParaRPr lang="en-US" sz="2400" kern="1200"/>
        </a:p>
      </dsp:txBody>
      <dsp:txXfrm>
        <a:off x="8517930" y="212784"/>
        <a:ext cx="2580205" cy="1548123"/>
      </dsp:txXfrm>
    </dsp:sp>
    <dsp:sp modelId="{06A25F64-C121-4947-95FA-024D4C03E751}">
      <dsp:nvSpPr>
        <dsp:cNvPr id="0" name=""/>
        <dsp:cNvSpPr/>
      </dsp:nvSpPr>
      <dsp:spPr>
        <a:xfrm>
          <a:off x="3252" y="2018928"/>
          <a:ext cx="2580205" cy="154812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baseline="0"/>
            <a:t>Set: set, frozenset</a:t>
          </a:r>
          <a:endParaRPr lang="en-US" sz="2400" kern="1200"/>
        </a:p>
      </dsp:txBody>
      <dsp:txXfrm>
        <a:off x="3252" y="2018928"/>
        <a:ext cx="2580205" cy="1548123"/>
      </dsp:txXfrm>
    </dsp:sp>
    <dsp:sp modelId="{1F1FBCDF-3915-45E9-8261-A33A90BD12E2}">
      <dsp:nvSpPr>
        <dsp:cNvPr id="0" name=""/>
        <dsp:cNvSpPr/>
      </dsp:nvSpPr>
      <dsp:spPr>
        <a:xfrm>
          <a:off x="2841478" y="2018928"/>
          <a:ext cx="2580205" cy="15481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baseline="0"/>
            <a:t>Boolean: bool</a:t>
          </a:r>
          <a:endParaRPr lang="en-US" sz="2400" kern="1200"/>
        </a:p>
      </dsp:txBody>
      <dsp:txXfrm>
        <a:off x="2841478" y="2018928"/>
        <a:ext cx="2580205" cy="1548123"/>
      </dsp:txXfrm>
    </dsp:sp>
    <dsp:sp modelId="{8F250884-FB08-44FC-A398-9EB8E0D80B39}">
      <dsp:nvSpPr>
        <dsp:cNvPr id="0" name=""/>
        <dsp:cNvSpPr/>
      </dsp:nvSpPr>
      <dsp:spPr>
        <a:xfrm>
          <a:off x="5679704" y="2018928"/>
          <a:ext cx="2580205" cy="154812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baseline="0"/>
            <a:t>Binary / Binär: bytes, bytesarray, memoryview</a:t>
          </a:r>
          <a:endParaRPr lang="en-US" sz="2400" kern="1200"/>
        </a:p>
      </dsp:txBody>
      <dsp:txXfrm>
        <a:off x="5679704" y="2018928"/>
        <a:ext cx="2580205" cy="1548123"/>
      </dsp:txXfrm>
    </dsp:sp>
    <dsp:sp modelId="{9AD90CF1-02CE-4D37-8669-43849C83A959}">
      <dsp:nvSpPr>
        <dsp:cNvPr id="0" name=""/>
        <dsp:cNvSpPr/>
      </dsp:nvSpPr>
      <dsp:spPr>
        <a:xfrm>
          <a:off x="8517930" y="2018928"/>
          <a:ext cx="2580205" cy="154812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baseline="0"/>
            <a:t>None: NoneType</a:t>
          </a:r>
          <a:endParaRPr lang="en-US" sz="2400" kern="1200"/>
        </a:p>
      </dsp:txBody>
      <dsp:txXfrm>
        <a:off x="8517930" y="2018928"/>
        <a:ext cx="2580205" cy="15481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EE349-15B9-4F96-800B-D634AF46E4FD}">
      <dsp:nvSpPr>
        <dsp:cNvPr id="0" name=""/>
        <dsp:cNvSpPr/>
      </dsp:nvSpPr>
      <dsp:spPr>
        <a:xfrm>
          <a:off x="0" y="63085"/>
          <a:ext cx="6408738" cy="27705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/>
            <a:t>Sequenzen in Python sind Datentypen, die es ermöglichen, mehreren Elementen nacheinander zu speichern und zu verwalten.</a:t>
          </a:r>
          <a:endParaRPr lang="en-US" sz="3200" kern="1200"/>
        </a:p>
      </dsp:txBody>
      <dsp:txXfrm>
        <a:off x="135248" y="198333"/>
        <a:ext cx="6138242" cy="2500063"/>
      </dsp:txXfrm>
    </dsp:sp>
    <dsp:sp modelId="{86D2CA46-ED08-4FDE-9530-CF6173B97C4A}">
      <dsp:nvSpPr>
        <dsp:cNvPr id="0" name=""/>
        <dsp:cNvSpPr/>
      </dsp:nvSpPr>
      <dsp:spPr>
        <a:xfrm>
          <a:off x="0" y="2925805"/>
          <a:ext cx="6408738" cy="2770559"/>
        </a:xfrm>
        <a:prstGeom prst="roundRect">
          <a:avLst/>
        </a:prstGeom>
        <a:solidFill>
          <a:schemeClr val="accent2">
            <a:hueOff val="-1512883"/>
            <a:satOff val="9847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/>
            <a:t>Mutability Konzept: Eigenschaft, die bezeichnet, ob Daten verändert bzw. aktualisiert werden können.</a:t>
          </a:r>
          <a:endParaRPr lang="en-US" sz="3200" kern="1200"/>
        </a:p>
      </dsp:txBody>
      <dsp:txXfrm>
        <a:off x="135248" y="3061053"/>
        <a:ext cx="6138242" cy="25000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71933-2B4F-4DE9-9E89-744D2DCEE1D8}">
      <dsp:nvSpPr>
        <dsp:cNvPr id="0" name=""/>
        <dsp:cNvSpPr/>
      </dsp:nvSpPr>
      <dsp:spPr>
        <a:xfrm>
          <a:off x="0" y="703"/>
          <a:ext cx="640873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DF9603-8602-47EA-8575-E17A41531F6F}">
      <dsp:nvSpPr>
        <dsp:cNvPr id="0" name=""/>
        <dsp:cNvSpPr/>
      </dsp:nvSpPr>
      <dsp:spPr>
        <a:xfrm>
          <a:off x="0" y="703"/>
          <a:ext cx="6408738" cy="115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/>
            <a:t>Eine Liste ist eine </a:t>
          </a:r>
          <a:r>
            <a:rPr lang="de-DE" sz="2600" b="1" kern="1200"/>
            <a:t>mutable</a:t>
          </a:r>
          <a:r>
            <a:rPr lang="de-DE" sz="2600" kern="1200"/>
            <a:t> Datenstruktur bzw. Sequenz von Elementen in Python.</a:t>
          </a:r>
          <a:endParaRPr lang="en-US" sz="2600" kern="1200"/>
        </a:p>
      </dsp:txBody>
      <dsp:txXfrm>
        <a:off x="0" y="703"/>
        <a:ext cx="6408738" cy="1151608"/>
      </dsp:txXfrm>
    </dsp:sp>
    <dsp:sp modelId="{5C9E5067-CA1F-4BED-9B9E-3904770AE134}">
      <dsp:nvSpPr>
        <dsp:cNvPr id="0" name=""/>
        <dsp:cNvSpPr/>
      </dsp:nvSpPr>
      <dsp:spPr>
        <a:xfrm>
          <a:off x="0" y="1152311"/>
          <a:ext cx="6408738" cy="0"/>
        </a:xfrm>
        <a:prstGeom prst="line">
          <a:avLst/>
        </a:prstGeom>
        <a:solidFill>
          <a:schemeClr val="accent2">
            <a:hueOff val="-378221"/>
            <a:satOff val="2462"/>
            <a:lumOff val="-196"/>
            <a:alphaOff val="0"/>
          </a:schemeClr>
        </a:solidFill>
        <a:ln w="12700" cap="flat" cmpd="sng" algn="ctr">
          <a:solidFill>
            <a:schemeClr val="accent2">
              <a:hueOff val="-378221"/>
              <a:satOff val="2462"/>
              <a:lumOff val="-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1205D7-81DF-4DC7-B7AE-98CFF12D7B16}">
      <dsp:nvSpPr>
        <dsp:cNvPr id="0" name=""/>
        <dsp:cNvSpPr/>
      </dsp:nvSpPr>
      <dsp:spPr>
        <a:xfrm>
          <a:off x="0" y="1152311"/>
          <a:ext cx="6408738" cy="115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/>
            <a:t>Die Daten in einer gewissen Reihenfolge zugeordnet.</a:t>
          </a:r>
          <a:endParaRPr lang="en-US" sz="2600" kern="1200"/>
        </a:p>
      </dsp:txBody>
      <dsp:txXfrm>
        <a:off x="0" y="1152311"/>
        <a:ext cx="6408738" cy="1151608"/>
      </dsp:txXfrm>
    </dsp:sp>
    <dsp:sp modelId="{480CEE35-C1E8-4F5E-89F5-F7DC6F1B3722}">
      <dsp:nvSpPr>
        <dsp:cNvPr id="0" name=""/>
        <dsp:cNvSpPr/>
      </dsp:nvSpPr>
      <dsp:spPr>
        <a:xfrm>
          <a:off x="0" y="2303920"/>
          <a:ext cx="6408738" cy="0"/>
        </a:xfrm>
        <a:prstGeom prst="line">
          <a:avLst/>
        </a:prstGeom>
        <a:solidFill>
          <a:schemeClr val="accent2">
            <a:hueOff val="-756442"/>
            <a:satOff val="4923"/>
            <a:lumOff val="-392"/>
            <a:alphaOff val="0"/>
          </a:schemeClr>
        </a:solidFill>
        <a:ln w="12700" cap="flat" cmpd="sng" algn="ctr">
          <a:solidFill>
            <a:schemeClr val="accent2">
              <a:hueOff val="-756442"/>
              <a:satOff val="4923"/>
              <a:lumOff val="-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C97456-5084-4D0D-B9B4-15C755590415}">
      <dsp:nvSpPr>
        <dsp:cNvPr id="0" name=""/>
        <dsp:cNvSpPr/>
      </dsp:nvSpPr>
      <dsp:spPr>
        <a:xfrm>
          <a:off x="0" y="2303920"/>
          <a:ext cx="6408738" cy="115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/>
            <a:t>Auto_Liste = </a:t>
          </a:r>
          <a:r>
            <a:rPr lang="en-US" sz="2600" kern="1200"/>
            <a:t>[‘BMW’, ‘Volkswagen’, ‘Ferrari’ ]</a:t>
          </a:r>
        </a:p>
      </dsp:txBody>
      <dsp:txXfrm>
        <a:off x="0" y="2303920"/>
        <a:ext cx="6408738" cy="1151608"/>
      </dsp:txXfrm>
    </dsp:sp>
    <dsp:sp modelId="{F3220861-F8A6-4D83-B77C-7EEE1C65834E}">
      <dsp:nvSpPr>
        <dsp:cNvPr id="0" name=""/>
        <dsp:cNvSpPr/>
      </dsp:nvSpPr>
      <dsp:spPr>
        <a:xfrm>
          <a:off x="0" y="3455529"/>
          <a:ext cx="6408738" cy="0"/>
        </a:xfrm>
        <a:prstGeom prst="line">
          <a:avLst/>
        </a:prstGeom>
        <a:solidFill>
          <a:schemeClr val="accent2">
            <a:hueOff val="-1134662"/>
            <a:satOff val="7385"/>
            <a:lumOff val="-588"/>
            <a:alphaOff val="0"/>
          </a:schemeClr>
        </a:solidFill>
        <a:ln w="12700" cap="flat" cmpd="sng" algn="ctr">
          <a:solidFill>
            <a:schemeClr val="accent2">
              <a:hueOff val="-1134662"/>
              <a:satOff val="7385"/>
              <a:lumOff val="-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172E0-4C73-4391-BD40-AF4AAE9EBCCD}">
      <dsp:nvSpPr>
        <dsp:cNvPr id="0" name=""/>
        <dsp:cNvSpPr/>
      </dsp:nvSpPr>
      <dsp:spPr>
        <a:xfrm>
          <a:off x="0" y="3455529"/>
          <a:ext cx="6408738" cy="115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Leere_Liste = []</a:t>
          </a:r>
        </a:p>
      </dsp:txBody>
      <dsp:txXfrm>
        <a:off x="0" y="3455529"/>
        <a:ext cx="6408738" cy="1151608"/>
      </dsp:txXfrm>
    </dsp:sp>
    <dsp:sp modelId="{89F1FEFF-01DA-4121-AA6B-B5A4D6BD5AF3}">
      <dsp:nvSpPr>
        <dsp:cNvPr id="0" name=""/>
        <dsp:cNvSpPr/>
      </dsp:nvSpPr>
      <dsp:spPr>
        <a:xfrm>
          <a:off x="0" y="4607138"/>
          <a:ext cx="6408738" cy="0"/>
        </a:xfrm>
        <a:prstGeom prst="line">
          <a:avLst/>
        </a:prstGeom>
        <a:solidFill>
          <a:schemeClr val="accent2">
            <a:hueOff val="-1512883"/>
            <a:satOff val="9847"/>
            <a:lumOff val="-784"/>
            <a:alphaOff val="0"/>
          </a:schemeClr>
        </a:solidFill>
        <a:ln w="12700" cap="flat" cmpd="sng" algn="ctr">
          <a:solidFill>
            <a:schemeClr val="accent2">
              <a:hueOff val="-1512883"/>
              <a:satOff val="9847"/>
              <a:lumOff val="-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CC1B08-EC63-49C5-B47D-8F25C51595CF}">
      <dsp:nvSpPr>
        <dsp:cNvPr id="0" name=""/>
        <dsp:cNvSpPr/>
      </dsp:nvSpPr>
      <dsp:spPr>
        <a:xfrm>
          <a:off x="0" y="4607138"/>
          <a:ext cx="6408738" cy="115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Daten_Liste = [‘1993’, ‘Blond’, 20, Auto_Liste]</a:t>
          </a:r>
        </a:p>
      </dsp:txBody>
      <dsp:txXfrm>
        <a:off x="0" y="4607138"/>
        <a:ext cx="6408738" cy="11516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71933-2B4F-4DE9-9E89-744D2DCEE1D8}">
      <dsp:nvSpPr>
        <dsp:cNvPr id="0" name=""/>
        <dsp:cNvSpPr/>
      </dsp:nvSpPr>
      <dsp:spPr>
        <a:xfrm>
          <a:off x="0" y="0"/>
          <a:ext cx="640873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DF9603-8602-47EA-8575-E17A41531F6F}">
      <dsp:nvSpPr>
        <dsp:cNvPr id="0" name=""/>
        <dsp:cNvSpPr/>
      </dsp:nvSpPr>
      <dsp:spPr>
        <a:xfrm>
          <a:off x="0" y="0"/>
          <a:ext cx="6408738" cy="1439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Ein Tuple </a:t>
          </a:r>
          <a:r>
            <a:rPr lang="en-US" sz="2800" kern="1200" dirty="0" err="1"/>
            <a:t>ist</a:t>
          </a:r>
          <a:r>
            <a:rPr lang="en-US" sz="2800" kern="1200" dirty="0"/>
            <a:t> </a:t>
          </a:r>
          <a:r>
            <a:rPr lang="en-US" sz="2800" kern="1200" dirty="0" err="1"/>
            <a:t>eine</a:t>
          </a:r>
          <a:r>
            <a:rPr lang="en-US" sz="2800" kern="1200" dirty="0"/>
            <a:t> </a:t>
          </a:r>
          <a:r>
            <a:rPr lang="en-US" sz="2800" b="1" kern="1200" dirty="0"/>
            <a:t>immutable</a:t>
          </a:r>
          <a:r>
            <a:rPr lang="en-US" sz="2800" kern="1200" dirty="0"/>
            <a:t> </a:t>
          </a:r>
          <a:r>
            <a:rPr lang="en-US" sz="2800" kern="1200" dirty="0" err="1"/>
            <a:t>Datensequenz</a:t>
          </a:r>
          <a:r>
            <a:rPr lang="en-US" sz="2800" kern="1200" dirty="0"/>
            <a:t> in Python.</a:t>
          </a:r>
        </a:p>
      </dsp:txBody>
      <dsp:txXfrm>
        <a:off x="0" y="0"/>
        <a:ext cx="6408738" cy="1439862"/>
      </dsp:txXfrm>
    </dsp:sp>
    <dsp:sp modelId="{CB409E01-6738-4CD3-9DF4-8CC86D156A41}">
      <dsp:nvSpPr>
        <dsp:cNvPr id="0" name=""/>
        <dsp:cNvSpPr/>
      </dsp:nvSpPr>
      <dsp:spPr>
        <a:xfrm>
          <a:off x="0" y="1439862"/>
          <a:ext cx="6408738" cy="0"/>
        </a:xfrm>
        <a:prstGeom prst="line">
          <a:avLst/>
        </a:prstGeom>
        <a:solidFill>
          <a:schemeClr val="accent2">
            <a:hueOff val="-504294"/>
            <a:satOff val="3282"/>
            <a:lumOff val="-261"/>
            <a:alphaOff val="0"/>
          </a:schemeClr>
        </a:solidFill>
        <a:ln w="12700" cap="flat" cmpd="sng" algn="ctr">
          <a:solidFill>
            <a:schemeClr val="accent2">
              <a:hueOff val="-504294"/>
              <a:satOff val="3282"/>
              <a:lumOff val="-2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A83AC-114C-4A0B-86B2-434DCC0AE0A6}">
      <dsp:nvSpPr>
        <dsp:cNvPr id="0" name=""/>
        <dsp:cNvSpPr/>
      </dsp:nvSpPr>
      <dsp:spPr>
        <a:xfrm>
          <a:off x="0" y="1439862"/>
          <a:ext cx="6408738" cy="1439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Es handelt sich um eine zugeordnete Datenstruktur, die nicht verändert bzw. aktualisiert werden kann.</a:t>
          </a:r>
          <a:endParaRPr lang="en-US" sz="2800" kern="1200" dirty="0"/>
        </a:p>
      </dsp:txBody>
      <dsp:txXfrm>
        <a:off x="0" y="1439862"/>
        <a:ext cx="6408738" cy="1439862"/>
      </dsp:txXfrm>
    </dsp:sp>
    <dsp:sp modelId="{5C9E5067-CA1F-4BED-9B9E-3904770AE134}">
      <dsp:nvSpPr>
        <dsp:cNvPr id="0" name=""/>
        <dsp:cNvSpPr/>
      </dsp:nvSpPr>
      <dsp:spPr>
        <a:xfrm>
          <a:off x="0" y="2879725"/>
          <a:ext cx="6408738" cy="0"/>
        </a:xfrm>
        <a:prstGeom prst="line">
          <a:avLst/>
        </a:prstGeom>
        <a:solidFill>
          <a:schemeClr val="accent2">
            <a:hueOff val="-1008589"/>
            <a:satOff val="6565"/>
            <a:lumOff val="-523"/>
            <a:alphaOff val="0"/>
          </a:schemeClr>
        </a:solidFill>
        <a:ln w="12700" cap="flat" cmpd="sng" algn="ctr">
          <a:solidFill>
            <a:schemeClr val="accent2">
              <a:hueOff val="-1008589"/>
              <a:satOff val="6565"/>
              <a:lumOff val="-5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1205D7-81DF-4DC7-B7AE-98CFF12D7B16}">
      <dsp:nvSpPr>
        <dsp:cNvPr id="0" name=""/>
        <dsp:cNvSpPr/>
      </dsp:nvSpPr>
      <dsp:spPr>
        <a:xfrm>
          <a:off x="0" y="2879724"/>
          <a:ext cx="6408738" cy="1439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Mein_tuple</a:t>
          </a:r>
          <a:r>
            <a:rPr lang="de-DE" sz="2800" kern="1200" dirty="0"/>
            <a:t> = (1, 23, 44, 4)</a:t>
          </a:r>
          <a:endParaRPr lang="en-US" sz="2800" kern="1200" dirty="0"/>
        </a:p>
      </dsp:txBody>
      <dsp:txXfrm>
        <a:off x="0" y="2879724"/>
        <a:ext cx="6408738" cy="1439862"/>
      </dsp:txXfrm>
    </dsp:sp>
    <dsp:sp modelId="{480CEE35-C1E8-4F5E-89F5-F7DC6F1B3722}">
      <dsp:nvSpPr>
        <dsp:cNvPr id="0" name=""/>
        <dsp:cNvSpPr/>
      </dsp:nvSpPr>
      <dsp:spPr>
        <a:xfrm>
          <a:off x="0" y="4319587"/>
          <a:ext cx="6408738" cy="0"/>
        </a:xfrm>
        <a:prstGeom prst="line">
          <a:avLst/>
        </a:prstGeom>
        <a:solidFill>
          <a:schemeClr val="accent2">
            <a:hueOff val="-1512883"/>
            <a:satOff val="9847"/>
            <a:lumOff val="-784"/>
            <a:alphaOff val="0"/>
          </a:schemeClr>
        </a:solidFill>
        <a:ln w="12700" cap="flat" cmpd="sng" algn="ctr">
          <a:solidFill>
            <a:schemeClr val="accent2">
              <a:hueOff val="-1512883"/>
              <a:satOff val="9847"/>
              <a:lumOff val="-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C97456-5084-4D0D-B9B4-15C755590415}">
      <dsp:nvSpPr>
        <dsp:cNvPr id="0" name=""/>
        <dsp:cNvSpPr/>
      </dsp:nvSpPr>
      <dsp:spPr>
        <a:xfrm>
          <a:off x="0" y="4319587"/>
          <a:ext cx="6408738" cy="1439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tuple_02 = (.1, .2, „Zeichenkette“)</a:t>
          </a:r>
          <a:endParaRPr lang="en-US" sz="2800" kern="1200" dirty="0"/>
        </a:p>
      </dsp:txBody>
      <dsp:txXfrm>
        <a:off x="0" y="4319587"/>
        <a:ext cx="6408738" cy="14398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2E45F-3F15-405D-AE57-506CE9AFA764}">
      <dsp:nvSpPr>
        <dsp:cNvPr id="0" name=""/>
        <dsp:cNvSpPr/>
      </dsp:nvSpPr>
      <dsp:spPr>
        <a:xfrm>
          <a:off x="0" y="2812"/>
          <a:ext cx="640873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6C05F-06BA-4479-8BDE-C2DA6CBB9F2F}">
      <dsp:nvSpPr>
        <dsp:cNvPr id="0" name=""/>
        <dsp:cNvSpPr/>
      </dsp:nvSpPr>
      <dsp:spPr>
        <a:xfrm>
          <a:off x="0" y="2812"/>
          <a:ext cx="6408738" cy="958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baseline="0"/>
            <a:t>Dictionaries sind Datenstrukturen bestehend aus Key-Value Paaren.</a:t>
          </a:r>
          <a:endParaRPr lang="en-US" sz="2700" kern="1200"/>
        </a:p>
      </dsp:txBody>
      <dsp:txXfrm>
        <a:off x="0" y="2812"/>
        <a:ext cx="6408738" cy="958970"/>
      </dsp:txXfrm>
    </dsp:sp>
    <dsp:sp modelId="{550FD5E8-3AAF-4DBE-BC26-E7423AF11CDC}">
      <dsp:nvSpPr>
        <dsp:cNvPr id="0" name=""/>
        <dsp:cNvSpPr/>
      </dsp:nvSpPr>
      <dsp:spPr>
        <a:xfrm>
          <a:off x="0" y="961783"/>
          <a:ext cx="640873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1C3CF-865E-46B7-B100-21F5271DB728}">
      <dsp:nvSpPr>
        <dsp:cNvPr id="0" name=""/>
        <dsp:cNvSpPr/>
      </dsp:nvSpPr>
      <dsp:spPr>
        <a:xfrm>
          <a:off x="0" y="961783"/>
          <a:ext cx="6408738" cy="958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baseline="0"/>
            <a:t>Das Wort was gesucht wird heißt „key“</a:t>
          </a:r>
          <a:endParaRPr lang="en-US" sz="2700" kern="1200"/>
        </a:p>
      </dsp:txBody>
      <dsp:txXfrm>
        <a:off x="0" y="961783"/>
        <a:ext cx="6408738" cy="958970"/>
      </dsp:txXfrm>
    </dsp:sp>
    <dsp:sp modelId="{99E8420B-7F12-490A-8F1E-F556A5BF1F85}">
      <dsp:nvSpPr>
        <dsp:cNvPr id="0" name=""/>
        <dsp:cNvSpPr/>
      </dsp:nvSpPr>
      <dsp:spPr>
        <a:xfrm>
          <a:off x="0" y="1920754"/>
          <a:ext cx="640873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804539-F2EA-4464-9347-5E67A8D37C6A}">
      <dsp:nvSpPr>
        <dsp:cNvPr id="0" name=""/>
        <dsp:cNvSpPr/>
      </dsp:nvSpPr>
      <dsp:spPr>
        <a:xfrm>
          <a:off x="0" y="1920754"/>
          <a:ext cx="6408738" cy="958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baseline="0"/>
            <a:t>Das Ergebnis zum jeweiligen key ist ein „value“</a:t>
          </a:r>
          <a:endParaRPr lang="en-US" sz="2700" kern="1200"/>
        </a:p>
      </dsp:txBody>
      <dsp:txXfrm>
        <a:off x="0" y="1920754"/>
        <a:ext cx="6408738" cy="958970"/>
      </dsp:txXfrm>
    </dsp:sp>
    <dsp:sp modelId="{EE5B694E-F002-4098-B31B-4C557DB4E8D4}">
      <dsp:nvSpPr>
        <dsp:cNvPr id="0" name=""/>
        <dsp:cNvSpPr/>
      </dsp:nvSpPr>
      <dsp:spPr>
        <a:xfrm>
          <a:off x="0" y="2879725"/>
          <a:ext cx="640873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58E10-39CC-4B64-9D22-CAE65275392A}">
      <dsp:nvSpPr>
        <dsp:cNvPr id="0" name=""/>
        <dsp:cNvSpPr/>
      </dsp:nvSpPr>
      <dsp:spPr>
        <a:xfrm>
          <a:off x="0" y="2879725"/>
          <a:ext cx="6408738" cy="958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baseline="0"/>
            <a:t>Jeder key ist einzigartig und kann nur einmal definiert werden.</a:t>
          </a:r>
          <a:endParaRPr lang="en-US" sz="2700" kern="1200"/>
        </a:p>
      </dsp:txBody>
      <dsp:txXfrm>
        <a:off x="0" y="2879725"/>
        <a:ext cx="6408738" cy="958970"/>
      </dsp:txXfrm>
    </dsp:sp>
    <dsp:sp modelId="{58D2AFDD-47D8-4D5C-9310-AB9B3590AE49}">
      <dsp:nvSpPr>
        <dsp:cNvPr id="0" name=""/>
        <dsp:cNvSpPr/>
      </dsp:nvSpPr>
      <dsp:spPr>
        <a:xfrm>
          <a:off x="0" y="3838695"/>
          <a:ext cx="640873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5B9BAA-9509-4C0B-AD92-E45AC0F6A9D8}">
      <dsp:nvSpPr>
        <dsp:cNvPr id="0" name=""/>
        <dsp:cNvSpPr/>
      </dsp:nvSpPr>
      <dsp:spPr>
        <a:xfrm>
          <a:off x="0" y="3838695"/>
          <a:ext cx="6408738" cy="958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baseline="0"/>
            <a:t>Ein key darf jedes beliebigen immutable Datentyp sein</a:t>
          </a:r>
          <a:endParaRPr lang="en-US" sz="2700" kern="1200"/>
        </a:p>
      </dsp:txBody>
      <dsp:txXfrm>
        <a:off x="0" y="3838695"/>
        <a:ext cx="6408738" cy="958970"/>
      </dsp:txXfrm>
    </dsp:sp>
    <dsp:sp modelId="{355A9F3F-451F-4ABA-8B9E-A2F0E238ACEB}">
      <dsp:nvSpPr>
        <dsp:cNvPr id="0" name=""/>
        <dsp:cNvSpPr/>
      </dsp:nvSpPr>
      <dsp:spPr>
        <a:xfrm>
          <a:off x="0" y="4797666"/>
          <a:ext cx="640873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631E8-1437-4B44-9906-39B7876DBFDB}">
      <dsp:nvSpPr>
        <dsp:cNvPr id="0" name=""/>
        <dsp:cNvSpPr/>
      </dsp:nvSpPr>
      <dsp:spPr>
        <a:xfrm>
          <a:off x="0" y="4797666"/>
          <a:ext cx="6408738" cy="958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baseline="0"/>
            <a:t>dictionary = {„tier“:“Katze“, „alter“: 2, „fell_farbe“:“orange}</a:t>
          </a:r>
          <a:endParaRPr lang="en-US" sz="2700" kern="1200"/>
        </a:p>
      </dsp:txBody>
      <dsp:txXfrm>
        <a:off x="0" y="4797666"/>
        <a:ext cx="6408738" cy="9589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D41EE-D1FC-4A0C-8885-EFFF60B54BA9}">
      <dsp:nvSpPr>
        <dsp:cNvPr id="0" name=""/>
        <dsp:cNvSpPr/>
      </dsp:nvSpPr>
      <dsp:spPr>
        <a:xfrm>
          <a:off x="0" y="2812"/>
          <a:ext cx="640873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8865FD-CB5C-4D27-94F1-7769F776C876}">
      <dsp:nvSpPr>
        <dsp:cNvPr id="0" name=""/>
        <dsp:cNvSpPr/>
      </dsp:nvSpPr>
      <dsp:spPr>
        <a:xfrm>
          <a:off x="0" y="2812"/>
          <a:ext cx="6408738" cy="1917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Sets sind Datenstrukturen, die keine gewisse </a:t>
          </a:r>
          <a:r>
            <a:rPr lang="de-DE" sz="3500" kern="1200" baseline="0"/>
            <a:t>Zuordnung erhalten und immutable sind.</a:t>
          </a:r>
          <a:endParaRPr lang="en-US" sz="3500" kern="1200"/>
        </a:p>
      </dsp:txBody>
      <dsp:txXfrm>
        <a:off x="0" y="2812"/>
        <a:ext cx="6408738" cy="1917941"/>
      </dsp:txXfrm>
    </dsp:sp>
    <dsp:sp modelId="{85CEA8E6-6AD3-4C16-86D7-DED629E1C0F2}">
      <dsp:nvSpPr>
        <dsp:cNvPr id="0" name=""/>
        <dsp:cNvSpPr/>
      </dsp:nvSpPr>
      <dsp:spPr>
        <a:xfrm>
          <a:off x="0" y="1920754"/>
          <a:ext cx="6408738" cy="0"/>
        </a:xfrm>
        <a:prstGeom prst="line">
          <a:avLst/>
        </a:prstGeom>
        <a:solidFill>
          <a:schemeClr val="accent2">
            <a:hueOff val="-756442"/>
            <a:satOff val="4923"/>
            <a:lumOff val="-392"/>
            <a:alphaOff val="0"/>
          </a:schemeClr>
        </a:solidFill>
        <a:ln w="12700" cap="flat" cmpd="sng" algn="ctr">
          <a:solidFill>
            <a:schemeClr val="accent2">
              <a:hueOff val="-756442"/>
              <a:satOff val="4923"/>
              <a:lumOff val="-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03E7C-E7A1-486F-B813-C965CF58E156}">
      <dsp:nvSpPr>
        <dsp:cNvPr id="0" name=""/>
        <dsp:cNvSpPr/>
      </dsp:nvSpPr>
      <dsp:spPr>
        <a:xfrm>
          <a:off x="0" y="1920754"/>
          <a:ext cx="6408738" cy="1917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 baseline="0"/>
            <a:t>Auto_set = </a:t>
          </a:r>
          <a:r>
            <a:rPr lang="en-US" sz="3500" kern="1200" baseline="0"/>
            <a:t>{bmw_liste, vw_liste, Ferrari_liste}</a:t>
          </a:r>
          <a:endParaRPr lang="en-US" sz="3500" kern="1200"/>
        </a:p>
      </dsp:txBody>
      <dsp:txXfrm>
        <a:off x="0" y="1920754"/>
        <a:ext cx="6408738" cy="1917941"/>
      </dsp:txXfrm>
    </dsp:sp>
    <dsp:sp modelId="{064B6B6D-9F80-43E1-AE95-0D8F6897ECD5}">
      <dsp:nvSpPr>
        <dsp:cNvPr id="0" name=""/>
        <dsp:cNvSpPr/>
      </dsp:nvSpPr>
      <dsp:spPr>
        <a:xfrm>
          <a:off x="0" y="3838695"/>
          <a:ext cx="6408738" cy="0"/>
        </a:xfrm>
        <a:prstGeom prst="line">
          <a:avLst/>
        </a:prstGeom>
        <a:solidFill>
          <a:schemeClr val="accent2">
            <a:hueOff val="-1512883"/>
            <a:satOff val="9847"/>
            <a:lumOff val="-784"/>
            <a:alphaOff val="0"/>
          </a:schemeClr>
        </a:solidFill>
        <a:ln w="12700" cap="flat" cmpd="sng" algn="ctr">
          <a:solidFill>
            <a:schemeClr val="accent2">
              <a:hueOff val="-1512883"/>
              <a:satOff val="9847"/>
              <a:lumOff val="-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C034DF-3425-43D2-9F6D-EFA11E2A900D}">
      <dsp:nvSpPr>
        <dsp:cNvPr id="0" name=""/>
        <dsp:cNvSpPr/>
      </dsp:nvSpPr>
      <dsp:spPr>
        <a:xfrm>
          <a:off x="0" y="3838695"/>
          <a:ext cx="6408738" cy="1917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Namen_set = {‘Benjamin’, ‘Stefanie’, ‘Martin’}</a:t>
          </a:r>
          <a:endParaRPr lang="en-US" sz="3500" kern="1200"/>
        </a:p>
      </dsp:txBody>
      <dsp:txXfrm>
        <a:off x="0" y="3838695"/>
        <a:ext cx="6408738" cy="1917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55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07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46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1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4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92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12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82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4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18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08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3/5/2025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032126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logging.html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tkdocs.com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pi.org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2935B3-43F9-4F49-AEEE-A09015DDF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3C3E9F-031F-4D06-B2D1-FBDE7797A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D6B24CB-2D97-4762-B34A-9FE40CECA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E85C82-5A92-4169-B806-F7A311C1C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36DD679-1C6F-4F84-9CA0-27B1ABCFD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0EBB60D-86C6-45E0-AB7B-8C952FEBD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06710FE-8C5F-4C9D-AF9E-1A7CDAE4C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8556C1B-E283-4483-ACD0-2808A242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575218D-6500-488D-AB87-B8B426C1C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859891A-F84B-4F49-B829-12D780F427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4DD948-16D9-47F3-880E-69BF40A2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CED433A-4441-4EF2-A360-2D5C19C7F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47A6A-5D78-FDFF-25AC-231A38F7E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0575" y="540000"/>
            <a:ext cx="4500561" cy="4259814"/>
          </a:xfrm>
        </p:spPr>
        <p:txBody>
          <a:bodyPr>
            <a:normAutofit/>
          </a:bodyPr>
          <a:lstStyle/>
          <a:p>
            <a:r>
              <a:rPr lang="en-US" sz="6200" dirty="0"/>
              <a:t>Python </a:t>
            </a:r>
            <a:r>
              <a:rPr lang="en-US" sz="6200" dirty="0" err="1"/>
              <a:t>Grundkurs</a:t>
            </a:r>
            <a:endParaRPr lang="de-DE" sz="6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4A0AA1-C9DD-452F-AF3C-8231C0CD8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3600"/>
            <a:ext cx="6854400" cy="6854400"/>
            <a:chOff x="0" y="3600"/>
            <a:chExt cx="6854400" cy="685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81A3F73-01DC-494A-B9CC-582418F95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4A7316-203B-47F8-B448-E54B106DB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DFB6685-5F8D-4A29-9735-BF4667A59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3C86157-C935-8A21-8369-0CCF3797FA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50" r="-1" b="-1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20339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8F286C-D32A-595E-7A9C-D6D3375AE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VS – Code: Basic Layout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CAF770B-101D-42BC-61ED-2B7086440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3265" y="1480417"/>
            <a:ext cx="7733793" cy="4936464"/>
          </a:xfrm>
        </p:spPr>
      </p:pic>
    </p:spTree>
    <p:extLst>
      <p:ext uri="{BB962C8B-B14F-4D97-AF65-F5344CB8AC3E}">
        <p14:creationId xmlns:p14="http://schemas.microsoft.com/office/powerpoint/2010/main" val="5599109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9E4BB12-F72C-DE0E-3AFD-10B1F5F081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3364093"/>
              </p:ext>
            </p:extLst>
          </p:nvPr>
        </p:nvGraphicFramePr>
        <p:xfrm>
          <a:off x="568363" y="1226453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89962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58635B-554A-F0F4-68FC-807E7411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Softwarekomponenten in Client / Server – Systemen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0562F2-B0BF-E2F7-8D28-E74B7E609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DBMS: Database Management System (MySQL, MSSQL)</a:t>
            </a:r>
          </a:p>
          <a:p>
            <a:r>
              <a:rPr lang="de-DE" dirty="0" err="1"/>
              <a:t>Application</a:t>
            </a:r>
            <a:r>
              <a:rPr lang="de-DE" dirty="0"/>
              <a:t> Software (Client)</a:t>
            </a:r>
          </a:p>
          <a:p>
            <a:r>
              <a:rPr lang="de-DE" dirty="0"/>
              <a:t>API (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Interface)</a:t>
            </a:r>
          </a:p>
          <a:p>
            <a:r>
              <a:rPr lang="de-DE" dirty="0"/>
              <a:t>SQL Datenbank</a:t>
            </a:r>
          </a:p>
        </p:txBody>
      </p:sp>
    </p:spTree>
    <p:extLst>
      <p:ext uri="{BB962C8B-B14F-4D97-AF65-F5344CB8AC3E}">
        <p14:creationId xmlns:p14="http://schemas.microsoft.com/office/powerpoint/2010/main" val="7510043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BA59626-7990-1F9B-8F08-195CC3B8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833015"/>
            <a:ext cx="5958000" cy="5202026"/>
          </a:xfrm>
        </p:spPr>
        <p:txBody>
          <a:bodyPr anchor="ctr">
            <a:normAutofit/>
          </a:bodyPr>
          <a:lstStyle/>
          <a:p>
            <a:pPr algn="ctr"/>
            <a:r>
              <a:rPr lang="de-DE" sz="8800" dirty="0" err="1"/>
              <a:t>Logging</a:t>
            </a:r>
            <a:r>
              <a:rPr lang="de-DE" sz="8800" dirty="0"/>
              <a:t> in Python</a:t>
            </a:r>
          </a:p>
        </p:txBody>
      </p:sp>
    </p:spTree>
    <p:extLst>
      <p:ext uri="{BB962C8B-B14F-4D97-AF65-F5344CB8AC3E}">
        <p14:creationId xmlns:p14="http://schemas.microsoft.com/office/powerpoint/2010/main" val="39276142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F1B2211-727E-BF9D-37F5-245F8EEA0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20" y="833015"/>
            <a:ext cx="5193960" cy="520202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Logging?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C258E3-68FC-189D-6BC9-8040EAE8F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en-US" dirty="0"/>
              <a:t>Logging </a:t>
            </a:r>
            <a:r>
              <a:rPr lang="en-US" dirty="0" err="1"/>
              <a:t>bezeichnet</a:t>
            </a:r>
            <a:r>
              <a:rPr lang="en-US" dirty="0"/>
              <a:t> </a:t>
            </a:r>
            <a:r>
              <a:rPr lang="de-DE" dirty="0"/>
              <a:t>das Speichern von Daten und Informationen während der Ausführung eines Programmes, die den Programmierer helfen, die interne Funktionalität des Programmes zu verstehen.</a:t>
            </a:r>
          </a:p>
        </p:txBody>
      </p:sp>
    </p:spTree>
    <p:extLst>
      <p:ext uri="{BB962C8B-B14F-4D97-AF65-F5344CB8AC3E}">
        <p14:creationId xmlns:p14="http://schemas.microsoft.com/office/powerpoint/2010/main" val="14680749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F1B2211-727E-BF9D-37F5-245F8EEA0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20" y="833015"/>
            <a:ext cx="5193960" cy="520202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Logging?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C258E3-68FC-189D-6BC9-8040EAE8F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de-DE" dirty="0" err="1"/>
              <a:t>Logging</a:t>
            </a:r>
            <a:r>
              <a:rPr lang="de-DE" dirty="0"/>
              <a:t> wird meistens als Helfer für Debugging benutzt. </a:t>
            </a:r>
          </a:p>
          <a:p>
            <a:r>
              <a:rPr lang="de-DE" dirty="0"/>
              <a:t>Informationen, die nur für die Softwareentwickler relevant sind, werden in mehreren „Ebenen“ gespeichert</a:t>
            </a:r>
          </a:p>
        </p:txBody>
      </p:sp>
    </p:spTree>
    <p:extLst>
      <p:ext uri="{BB962C8B-B14F-4D97-AF65-F5344CB8AC3E}">
        <p14:creationId xmlns:p14="http://schemas.microsoft.com/office/powerpoint/2010/main" val="19928636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85FF565-56CF-447C-141C-58865D32F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833015"/>
            <a:ext cx="5958000" cy="5202026"/>
          </a:xfrm>
        </p:spPr>
        <p:txBody>
          <a:bodyPr anchor="ctr">
            <a:normAutofit/>
          </a:bodyPr>
          <a:lstStyle/>
          <a:p>
            <a:pPr algn="ctr"/>
            <a:r>
              <a:rPr lang="de-DE" sz="8800"/>
              <a:t>Logging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77D449-51CA-3D91-09D8-1664F034C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de-DE" dirty="0"/>
              <a:t>Python bietet das </a:t>
            </a:r>
            <a:r>
              <a:rPr lang="de-DE" dirty="0" err="1"/>
              <a:t>logging</a:t>
            </a:r>
            <a:r>
              <a:rPr lang="de-DE" dirty="0"/>
              <a:t> – Modul zum als Logger an.</a:t>
            </a:r>
          </a:p>
          <a:p>
            <a:r>
              <a:rPr lang="de-DE" dirty="0">
                <a:hlinkClick r:id="rId2"/>
              </a:rPr>
              <a:t>https://docs.python.org/3/library/logging.html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50167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9AE5D7-00DA-22A6-E39E-B500AAEA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Logging</a:t>
            </a:r>
            <a:r>
              <a:rPr lang="de-DE" dirty="0"/>
              <a:t> Levels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28D6369-0DED-B697-9BF4-9BAA39308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8078" y="1937761"/>
            <a:ext cx="6915844" cy="4204421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A3030C2-C2CC-8FF5-F982-FF4280EB2111}"/>
              </a:ext>
            </a:extLst>
          </p:cNvPr>
          <p:cNvSpPr txBox="1"/>
          <p:nvPr/>
        </p:nvSpPr>
        <p:spPr>
          <a:xfrm>
            <a:off x="2554224" y="63180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Quelle: https://docs.python.org/3/library/logging.html</a:t>
            </a:r>
          </a:p>
        </p:txBody>
      </p:sp>
    </p:spTree>
    <p:extLst>
      <p:ext uri="{BB962C8B-B14F-4D97-AF65-F5344CB8AC3E}">
        <p14:creationId xmlns:p14="http://schemas.microsoft.com/office/powerpoint/2010/main" val="29899742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16AD1E-A869-1D21-6A38-552A2689D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500"/>
              <a:t>GUI Design mit Tkinter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E9C0A-AF83-1A2F-62A3-10290672FF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18" r="3400" b="2"/>
          <a:stretch/>
        </p:blipFill>
        <p:spPr>
          <a:xfrm>
            <a:off x="5747424" y="10"/>
            <a:ext cx="644457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287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82D455B-C993-4AC2-BAC2-D5C9890CE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2A3E54-DF6D-3351-B258-817167685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768725"/>
          </a:xfrm>
        </p:spPr>
        <p:txBody>
          <a:bodyPr anchor="t">
            <a:normAutofit/>
          </a:bodyPr>
          <a:lstStyle/>
          <a:p>
            <a:r>
              <a:rPr lang="en-US" sz="8800"/>
              <a:t>Was ist Tkinter?</a:t>
            </a:r>
            <a:endParaRPr lang="de-DE" sz="8800"/>
          </a:p>
        </p:txBody>
      </p:sp>
      <p:pic>
        <p:nvPicPr>
          <p:cNvPr id="1026" name="Picture 2" descr="Modern GUI using Tkinter. There are two things to remember: | by Fareed  Khan | Medium">
            <a:extLst>
              <a:ext uri="{FF2B5EF4-FFF2-40B4-BE49-F238E27FC236}">
                <a16:creationId xmlns:a16="http://schemas.microsoft.com/office/drawing/2014/main" id="{DF4854FE-48E9-4D43-3B3B-82AD00C6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2400" y="664682"/>
            <a:ext cx="6408735" cy="330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EC94C2-6FC3-8484-591B-BE6EE8DA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4304522"/>
            <a:ext cx="6408738" cy="2012178"/>
          </a:xfrm>
        </p:spPr>
        <p:txBody>
          <a:bodyPr anchor="b">
            <a:normAutofit/>
          </a:bodyPr>
          <a:lstStyle/>
          <a:p>
            <a:r>
              <a:rPr lang="de-DE" dirty="0"/>
              <a:t>Standard Python – Modul für das </a:t>
            </a:r>
            <a:r>
              <a:rPr lang="de-DE" dirty="0" err="1"/>
              <a:t>grapischen</a:t>
            </a:r>
            <a:r>
              <a:rPr lang="de-DE" dirty="0"/>
              <a:t> – Oberflächen Design</a:t>
            </a:r>
          </a:p>
          <a:p>
            <a:r>
              <a:rPr lang="de-DE" dirty="0">
                <a:hlinkClick r:id="rId3"/>
              </a:rPr>
              <a:t>https://tkdocs.com/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95502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056" name="Rectangle 2055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059" name="Group 2058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64" name="Rectangle 2063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65" name="Rectangle 2064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2060" name="Group 2059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062" name="Rectangle 2061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63" name="Rectangle 2062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061" name="Rectangle 2060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069" name="Rectangle 2068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072" name="Rectangle 2071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3" name="Oval 2072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4" name="Oval 2073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75" name="Group 2074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80" name="Rectangle 2079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1" name="Rectangle 2080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6" name="Group 2075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078" name="Rectangle 2077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9" name="Rectangle 2078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77" name="Rectangle 2076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3" name="Rectangle 2082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9FE2EDA-B5B3-4308-D06F-9C2797A94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/>
              <a:t>Qt-Designer</a:t>
            </a:r>
          </a:p>
        </p:txBody>
      </p:sp>
      <p:pic>
        <p:nvPicPr>
          <p:cNvPr id="2050" name="Picture 2" descr="Qt Designer doesn't work for Python code preview - Development - 3D Slicer  Community">
            <a:extLst>
              <a:ext uri="{FF2B5EF4-FFF2-40B4-BE49-F238E27FC236}">
                <a16:creationId xmlns:a16="http://schemas.microsoft.com/office/drawing/2014/main" id="{01F92D6A-9BC1-39EA-B1DA-16DF943640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3" r="12012"/>
          <a:stretch/>
        </p:blipFill>
        <p:spPr bwMode="auto">
          <a:xfrm>
            <a:off x="5747424" y="10"/>
            <a:ext cx="644457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327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1E93D7-34C8-70A7-A01A-9854B7605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– Code: Basic Layout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B753F9-AF11-266C-D46D-0CDB5D091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effectLst/>
                <a:latin typeface="-apple-system"/>
              </a:rPr>
              <a:t>Editor</a:t>
            </a:r>
            <a:r>
              <a:rPr lang="en-GB" b="0" i="0" dirty="0">
                <a:effectLst/>
                <a:latin typeface="-apple-system"/>
              </a:rPr>
              <a:t> - </a:t>
            </a:r>
            <a:r>
              <a:rPr lang="en-GB" b="0" i="0" dirty="0" err="1">
                <a:effectLst/>
                <a:latin typeface="-apple-system"/>
              </a:rPr>
              <a:t>Hauptarea</a:t>
            </a:r>
            <a:r>
              <a:rPr lang="en-GB" b="0" i="0" dirty="0">
                <a:effectLst/>
                <a:latin typeface="-apple-system"/>
              </a:rPr>
              <a:t> </a:t>
            </a:r>
            <a:r>
              <a:rPr lang="en-GB" b="0" i="0" dirty="0" err="1">
                <a:effectLst/>
                <a:latin typeface="-apple-system"/>
              </a:rPr>
              <a:t>zum</a:t>
            </a:r>
            <a:r>
              <a:rPr lang="en-GB" b="0" i="0" dirty="0">
                <a:effectLst/>
                <a:latin typeface="-apple-system"/>
              </a:rPr>
              <a:t> </a:t>
            </a:r>
            <a:r>
              <a:rPr lang="de-DE" dirty="0">
                <a:latin typeface="-apple-system"/>
              </a:rPr>
              <a:t>Editieren von Dateien. Man kann mehrere Fenster gleichzeitig öffnen.</a:t>
            </a:r>
            <a:endParaRPr lang="en-GB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effectLst/>
                <a:latin typeface="-apple-system"/>
              </a:rPr>
              <a:t>Primary Side Bar</a:t>
            </a:r>
            <a:r>
              <a:rPr lang="en-GB" b="0" i="0" dirty="0">
                <a:effectLst/>
                <a:latin typeface="-apple-system"/>
              </a:rPr>
              <a:t> - </a:t>
            </a:r>
            <a:r>
              <a:rPr lang="en-GB" b="0" i="0" dirty="0" err="1">
                <a:effectLst/>
                <a:latin typeface="-apple-system"/>
              </a:rPr>
              <a:t>Enthält</a:t>
            </a:r>
            <a:r>
              <a:rPr lang="en-GB" b="0" i="0" dirty="0">
                <a:effectLst/>
                <a:latin typeface="-apple-system"/>
              </a:rPr>
              <a:t> </a:t>
            </a:r>
            <a:r>
              <a:rPr lang="en-GB" b="0" i="0" dirty="0" err="1">
                <a:effectLst/>
                <a:latin typeface="-apple-system"/>
              </a:rPr>
              <a:t>mehrere</a:t>
            </a:r>
            <a:r>
              <a:rPr lang="en-GB" b="0" i="0" dirty="0">
                <a:effectLst/>
                <a:latin typeface="-apple-system"/>
              </a:rPr>
              <a:t> Views </a:t>
            </a:r>
            <a:r>
              <a:rPr lang="en-GB" b="0" i="0" dirty="0" err="1">
                <a:effectLst/>
                <a:latin typeface="-apple-system"/>
              </a:rPr>
              <a:t>bzw</a:t>
            </a:r>
            <a:r>
              <a:rPr lang="en-GB" b="0" i="0" dirty="0">
                <a:effectLst/>
                <a:latin typeface="-apple-system"/>
              </a:rPr>
              <a:t>. </a:t>
            </a:r>
            <a:r>
              <a:rPr lang="en-GB" b="0" i="0" dirty="0" err="1">
                <a:effectLst/>
                <a:latin typeface="-apple-system"/>
              </a:rPr>
              <a:t>Abschnitte</a:t>
            </a:r>
            <a:r>
              <a:rPr lang="en-GB" b="0" i="0" dirty="0">
                <a:effectLst/>
                <a:latin typeface="-apple-system"/>
              </a:rPr>
              <a:t>, die </a:t>
            </a:r>
            <a:r>
              <a:rPr lang="en-GB" b="0" i="0" dirty="0" err="1">
                <a:effectLst/>
                <a:latin typeface="-apple-system"/>
              </a:rPr>
              <a:t>Programmierressourcen</a:t>
            </a:r>
            <a:r>
              <a:rPr lang="en-GB" b="0" i="0" dirty="0">
                <a:effectLst/>
                <a:latin typeface="-apple-system"/>
              </a:rPr>
              <a:t> je </a:t>
            </a:r>
            <a:r>
              <a:rPr lang="en-GB" b="0" i="0" dirty="0" err="1">
                <a:effectLst/>
                <a:latin typeface="-apple-system"/>
              </a:rPr>
              <a:t>nach</a:t>
            </a:r>
            <a:r>
              <a:rPr lang="en-GB" b="0" i="0" dirty="0">
                <a:effectLst/>
                <a:latin typeface="-apple-system"/>
              </a:rPr>
              <a:t> </a:t>
            </a:r>
            <a:r>
              <a:rPr lang="en-GB" b="0" i="0" dirty="0" err="1">
                <a:effectLst/>
                <a:latin typeface="-apple-system"/>
              </a:rPr>
              <a:t>Anwendbarkeit</a:t>
            </a:r>
            <a:r>
              <a:rPr lang="en-GB" b="0" i="0" dirty="0">
                <a:effectLst/>
                <a:latin typeface="-apple-system"/>
              </a:rPr>
              <a:t> </a:t>
            </a:r>
            <a:r>
              <a:rPr lang="en-GB" b="0" i="0" dirty="0" err="1">
                <a:effectLst/>
                <a:latin typeface="-apple-system"/>
              </a:rPr>
              <a:t>anbieten</a:t>
            </a:r>
            <a:r>
              <a:rPr lang="en-GB" b="0" i="0" dirty="0"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effectLst/>
                <a:latin typeface="-apple-system"/>
              </a:rPr>
              <a:t>Status Bar</a:t>
            </a:r>
            <a:r>
              <a:rPr lang="en-GB" b="0" i="0" dirty="0">
                <a:effectLst/>
                <a:latin typeface="-apple-system"/>
              </a:rPr>
              <a:t> - </a:t>
            </a:r>
            <a:r>
              <a:rPr lang="en-GB" b="0" i="0" dirty="0" err="1">
                <a:effectLst/>
                <a:latin typeface="-apple-system"/>
              </a:rPr>
              <a:t>Informationen</a:t>
            </a:r>
            <a:r>
              <a:rPr lang="en-GB" b="0" i="0" dirty="0">
                <a:effectLst/>
                <a:latin typeface="-apple-system"/>
              </a:rPr>
              <a:t> </a:t>
            </a:r>
            <a:r>
              <a:rPr lang="en-GB" b="0" i="0" dirty="0" err="1">
                <a:effectLst/>
                <a:latin typeface="-apple-system"/>
              </a:rPr>
              <a:t>über</a:t>
            </a:r>
            <a:r>
              <a:rPr lang="en-GB" b="0" i="0" dirty="0">
                <a:effectLst/>
                <a:latin typeface="-apple-system"/>
              </a:rPr>
              <a:t> das </a:t>
            </a:r>
            <a:r>
              <a:rPr lang="en-GB" b="0" i="0" dirty="0" err="1">
                <a:effectLst/>
                <a:latin typeface="-apple-system"/>
              </a:rPr>
              <a:t>geöffnete</a:t>
            </a:r>
            <a:r>
              <a:rPr lang="en-GB" b="0" i="0" dirty="0">
                <a:effectLst/>
                <a:latin typeface="-apple-system"/>
              </a:rPr>
              <a:t> </a:t>
            </a:r>
            <a:r>
              <a:rPr lang="en-GB" b="0" i="0" dirty="0" err="1">
                <a:effectLst/>
                <a:latin typeface="-apple-system"/>
              </a:rPr>
              <a:t>Projekt</a:t>
            </a:r>
            <a:r>
              <a:rPr lang="en-GB" dirty="0">
                <a:latin typeface="-apple-system"/>
              </a:rPr>
              <a:t> und </a:t>
            </a:r>
            <a:r>
              <a:rPr lang="en-GB" dirty="0" err="1">
                <a:latin typeface="-apple-system"/>
              </a:rPr>
              <a:t>aktueller</a:t>
            </a:r>
            <a:r>
              <a:rPr lang="en-GB" dirty="0">
                <a:latin typeface="-apple-system"/>
              </a:rPr>
              <a:t> Status.</a:t>
            </a:r>
            <a:endParaRPr lang="en-GB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effectLst/>
                <a:latin typeface="-apple-system"/>
              </a:rPr>
              <a:t>Activity Bar</a:t>
            </a:r>
            <a:r>
              <a:rPr lang="en-GB" b="0" i="0" dirty="0">
                <a:effectLst/>
                <a:latin typeface="-apple-system"/>
              </a:rPr>
              <a:t> - </a:t>
            </a:r>
            <a:r>
              <a:rPr lang="en-GB" b="0" i="0" dirty="0" err="1">
                <a:effectLst/>
                <a:latin typeface="-apple-system"/>
              </a:rPr>
              <a:t>Ermöglicht</a:t>
            </a:r>
            <a:r>
              <a:rPr lang="en-GB" b="0" i="0" dirty="0">
                <a:effectLst/>
                <a:latin typeface="-apple-system"/>
              </a:rPr>
              <a:t> es, </a:t>
            </a:r>
            <a:r>
              <a:rPr lang="en-GB" b="0" i="0" dirty="0" err="1">
                <a:effectLst/>
                <a:latin typeface="-apple-system"/>
              </a:rPr>
              <a:t>zwischen</a:t>
            </a:r>
            <a:r>
              <a:rPr lang="en-GB" b="0" i="0" dirty="0">
                <a:effectLst/>
                <a:latin typeface="-apple-system"/>
              </a:rPr>
              <a:t> Views </a:t>
            </a:r>
            <a:r>
              <a:rPr lang="en-GB" b="0" i="0" dirty="0" err="1">
                <a:effectLst/>
                <a:latin typeface="-apple-system"/>
              </a:rPr>
              <a:t>zu</a:t>
            </a:r>
            <a:r>
              <a:rPr lang="en-GB" b="0" i="0" dirty="0">
                <a:effectLst/>
                <a:latin typeface="-apple-system"/>
              </a:rPr>
              <a:t> </a:t>
            </a:r>
            <a:r>
              <a:rPr lang="en-GB" b="0" i="0" dirty="0" err="1">
                <a:effectLst/>
                <a:latin typeface="-apple-system"/>
              </a:rPr>
              <a:t>wechseln</a:t>
            </a:r>
            <a:r>
              <a:rPr lang="en-GB" b="0" i="0" dirty="0"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effectLst/>
                <a:latin typeface="-apple-system"/>
              </a:rPr>
              <a:t>Panel</a:t>
            </a:r>
            <a:r>
              <a:rPr lang="en-GB" b="0" i="0" dirty="0">
                <a:effectLst/>
                <a:latin typeface="-apple-system"/>
              </a:rPr>
              <a:t> - </a:t>
            </a:r>
            <a:r>
              <a:rPr lang="en-GB" b="0" i="0" dirty="0" err="1">
                <a:effectLst/>
                <a:latin typeface="-apple-system"/>
              </a:rPr>
              <a:t>Ermöglich</a:t>
            </a:r>
            <a:r>
              <a:rPr lang="en-GB" dirty="0" err="1">
                <a:latin typeface="-apple-system"/>
              </a:rPr>
              <a:t>t</a:t>
            </a:r>
            <a:r>
              <a:rPr lang="en-GB" dirty="0">
                <a:latin typeface="-apple-system"/>
              </a:rPr>
              <a:t> es, </a:t>
            </a:r>
            <a:r>
              <a:rPr lang="en-GB" dirty="0" err="1">
                <a:latin typeface="-apple-system"/>
              </a:rPr>
              <a:t>zwischen</a:t>
            </a:r>
            <a:r>
              <a:rPr lang="en-GB" dirty="0">
                <a:latin typeface="-apple-system"/>
              </a:rPr>
              <a:t> Terminal Views </a:t>
            </a:r>
            <a:r>
              <a:rPr lang="en-GB" dirty="0" err="1">
                <a:latin typeface="-apple-system"/>
              </a:rPr>
              <a:t>zu</a:t>
            </a:r>
            <a:r>
              <a:rPr lang="en-GB" dirty="0">
                <a:latin typeface="-apple-system"/>
              </a:rPr>
              <a:t> </a:t>
            </a:r>
            <a:r>
              <a:rPr lang="en-GB" dirty="0" err="1">
                <a:latin typeface="-apple-system"/>
              </a:rPr>
              <a:t>wechseln</a:t>
            </a:r>
            <a:r>
              <a:rPr lang="en-GB" dirty="0">
                <a:latin typeface="-apple-system"/>
              </a:rPr>
              <a:t>.</a:t>
            </a:r>
            <a:endParaRPr lang="en-GB" b="0" i="0" dirty="0">
              <a:effectLst/>
              <a:latin typeface="-apple-system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98960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9" name="Group 307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3080" name="Rectangle 307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081" name="Oval 308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082" name="Oval 308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3083" name="Group 308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088" name="Rectangle 308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3089" name="Rectangle 308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3084" name="Group 308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086" name="Rectangle 308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3087" name="Rectangle 308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3085" name="Rectangle 308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3093" name="Rectangle 3092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95" name="Group 3094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3096" name="Rectangle 3095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7" name="Oval 3096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8" name="Oval 3097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99" name="Group 3098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104" name="Rectangle 3103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5" name="Rectangle 3104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0" name="Group 3099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102" name="Rectangle 3101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3" name="Rectangle 3102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01" name="Rectangle 3100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07" name="Rectangle 3106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17B031-3DF1-95E6-DD72-893FD45BB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/>
              <a:t>Streamlit</a:t>
            </a:r>
          </a:p>
        </p:txBody>
      </p:sp>
      <p:pic>
        <p:nvPicPr>
          <p:cNvPr id="3074" name="Picture 2" descr="Streamlit • A faster way to build and share data apps">
            <a:extLst>
              <a:ext uri="{FF2B5EF4-FFF2-40B4-BE49-F238E27FC236}">
                <a16:creationId xmlns:a16="http://schemas.microsoft.com/office/drawing/2014/main" id="{B3FEE31F-01DF-1895-CBD9-1F86293331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1422" y="1533827"/>
            <a:ext cx="6049714" cy="37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2993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F8AB2-02BD-5184-C01D-D3C8550F33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Analysis </a:t>
            </a:r>
            <a:r>
              <a:rPr lang="en-US" dirty="0" err="1"/>
              <a:t>mit</a:t>
            </a:r>
            <a:r>
              <a:rPr lang="en-US" dirty="0"/>
              <a:t> Python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12173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27B775-FA3F-8E14-336F-C4454A17A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</a:t>
            </a:r>
            <a:r>
              <a:rPr lang="en-US" dirty="0" err="1"/>
              <a:t>mit</a:t>
            </a:r>
            <a:r>
              <a:rPr lang="en-US" dirty="0"/>
              <a:t> Python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09E65BE2-06BE-6DF4-B727-22BD3B1F06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983212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95883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A29FAF-8989-275F-A2BD-FDB15CB78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Warum</a:t>
            </a:r>
            <a:r>
              <a:rPr lang="en-US" dirty="0"/>
              <a:t> Python f</a:t>
            </a:r>
            <a:r>
              <a:rPr lang="de-DE" dirty="0" err="1"/>
              <a:t>ür</a:t>
            </a:r>
            <a:r>
              <a:rPr lang="de-DE" dirty="0"/>
              <a:t> Data Analysis?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A4C687-E067-51D6-BD98-9AB25E08B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Einfach und Intuitiv</a:t>
            </a:r>
          </a:p>
          <a:p>
            <a:r>
              <a:rPr lang="de-DE" dirty="0"/>
              <a:t>Sehr gute Bibliotheken</a:t>
            </a:r>
          </a:p>
          <a:p>
            <a:r>
              <a:rPr lang="de-DE" dirty="0"/>
              <a:t>Free und Open Source</a:t>
            </a:r>
          </a:p>
          <a:p>
            <a:r>
              <a:rPr lang="de-DE" dirty="0"/>
              <a:t>Gute Dokumentation und online Beispiele / Ressourcen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28329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9CFD54-FF53-45BA-EFE4-CE52D8F56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Python-Module für Data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6122DA-2A73-EBDB-C84E-679240A68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Pandas: Datenverarbeitung </a:t>
            </a:r>
            <a:r>
              <a:rPr lang="de-DE" dirty="0" err="1"/>
              <a:t>u.A.</a:t>
            </a:r>
            <a:endParaRPr lang="de-DE" dirty="0"/>
          </a:p>
          <a:p>
            <a:r>
              <a:rPr lang="de-DE" dirty="0" err="1"/>
              <a:t>Matplotlib</a:t>
            </a:r>
            <a:r>
              <a:rPr lang="de-DE" dirty="0"/>
              <a:t>: Visualisierung </a:t>
            </a:r>
          </a:p>
          <a:p>
            <a:r>
              <a:rPr lang="de-DE" dirty="0" err="1"/>
              <a:t>Numpy</a:t>
            </a:r>
            <a:r>
              <a:rPr lang="de-DE" dirty="0"/>
              <a:t>: Numerisches Modul für mathematische und vektorielle Berechnungen</a:t>
            </a:r>
          </a:p>
          <a:p>
            <a:r>
              <a:rPr lang="de-DE" dirty="0" err="1"/>
              <a:t>Seaborn</a:t>
            </a:r>
            <a:r>
              <a:rPr lang="de-DE" dirty="0"/>
              <a:t>: Statistische Visualisierung (für wissenschaftliche Forschung geeignet)</a:t>
            </a:r>
          </a:p>
          <a:p>
            <a:r>
              <a:rPr lang="de-DE" dirty="0" err="1"/>
              <a:t>Statsmodels</a:t>
            </a:r>
            <a:r>
              <a:rPr lang="de-DE" dirty="0"/>
              <a:t>: Fortgeschrittene statistische Methoden</a:t>
            </a:r>
          </a:p>
          <a:p>
            <a:r>
              <a:rPr lang="de-DE" dirty="0" err="1"/>
              <a:t>Scipy</a:t>
            </a:r>
            <a:r>
              <a:rPr lang="de-DE" dirty="0"/>
              <a:t>: Scientific – Computing, Algebra</a:t>
            </a:r>
          </a:p>
          <a:p>
            <a:r>
              <a:rPr lang="de-DE" dirty="0" err="1"/>
              <a:t>Scikit-learn</a:t>
            </a:r>
            <a:r>
              <a:rPr lang="de-DE" dirty="0"/>
              <a:t>: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/>
              <a:t>- Learning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19864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428B99-66AC-7F0B-6D40-A7E600840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Numpy</a:t>
            </a:r>
            <a:r>
              <a:rPr lang="de-DE" dirty="0"/>
              <a:t> - Modul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9811F7-6B35-06DB-6C1F-3920440CA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NumPy</a:t>
            </a:r>
            <a:r>
              <a:rPr lang="de-DE" dirty="0"/>
              <a:t> (</a:t>
            </a:r>
            <a:r>
              <a:rPr lang="de-DE" dirty="0" err="1"/>
              <a:t>numerical</a:t>
            </a:r>
            <a:r>
              <a:rPr lang="de-DE" dirty="0"/>
              <a:t> Python) ist einer der Hauptmodulen für numerisches Rechnen in Python. Pandas, </a:t>
            </a:r>
            <a:r>
              <a:rPr lang="de-DE" dirty="0" err="1"/>
              <a:t>matplotlib</a:t>
            </a:r>
            <a:r>
              <a:rPr lang="de-DE" dirty="0"/>
              <a:t>, </a:t>
            </a:r>
            <a:r>
              <a:rPr lang="de-DE" dirty="0" err="1"/>
              <a:t>statmodels</a:t>
            </a:r>
            <a:r>
              <a:rPr lang="de-DE" dirty="0"/>
              <a:t> und anderen Modulen nutzen </a:t>
            </a:r>
            <a:r>
              <a:rPr lang="de-DE" dirty="0" err="1"/>
              <a:t>numpy</a:t>
            </a:r>
            <a:r>
              <a:rPr lang="de-DE" dirty="0"/>
              <a:t> intern, um ihre Methoden durchzuführen</a:t>
            </a:r>
          </a:p>
          <a:p>
            <a:r>
              <a:rPr lang="de-DE" dirty="0"/>
              <a:t>https://numpy.org/doc/</a:t>
            </a:r>
          </a:p>
        </p:txBody>
      </p:sp>
    </p:spTree>
    <p:extLst>
      <p:ext uri="{BB962C8B-B14F-4D97-AF65-F5344CB8AC3E}">
        <p14:creationId xmlns:p14="http://schemas.microsoft.com/office/powerpoint/2010/main" val="35159086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EF13D-9B6E-3438-7920-11319F2C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Numpy</a:t>
            </a:r>
            <a:r>
              <a:rPr lang="de-DE" dirty="0"/>
              <a:t> - Vorteile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97B4D2-0511-1C9C-628C-D61416566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Effizient (gegenüber Pythons eigene Module)</a:t>
            </a:r>
          </a:p>
          <a:p>
            <a:r>
              <a:rPr lang="de-DE" dirty="0"/>
              <a:t>Numerische und vektorielle Berechnungen möglich</a:t>
            </a:r>
          </a:p>
          <a:p>
            <a:r>
              <a:rPr lang="de-DE" dirty="0"/>
              <a:t>Linear Algebra API</a:t>
            </a:r>
          </a:p>
          <a:p>
            <a:r>
              <a:rPr lang="de-DE" dirty="0"/>
              <a:t>C – API als Schnittstelle zu C, C++ oder FORTRAN</a:t>
            </a:r>
          </a:p>
          <a:p>
            <a:r>
              <a:rPr lang="de-DE" dirty="0"/>
              <a:t>Performance und Speicherplatz </a:t>
            </a:r>
            <a:r>
              <a:rPr lang="de-DE"/>
              <a:t>deutlich reduziert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1358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0FA414-790F-B44D-B968-8F08FF91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Pandas – Modul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CA3A87-3B5C-04A6-6874-F95E90E66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Das Pandas – Modul benutzt </a:t>
            </a:r>
            <a:r>
              <a:rPr lang="de-DE" dirty="0" err="1"/>
              <a:t>numpy</a:t>
            </a:r>
            <a:r>
              <a:rPr lang="de-DE" dirty="0"/>
              <a:t> und </a:t>
            </a:r>
            <a:r>
              <a:rPr lang="de-DE" dirty="0" err="1"/>
              <a:t>matplotlib</a:t>
            </a:r>
            <a:r>
              <a:rPr lang="de-DE" dirty="0"/>
              <a:t>, um neue Ressourcen für die Datenanalysen zu kreieren. Anhand der Pandas Datenstrukturen (Series, Dataframes) und die dazugehörigen Properties und Methoden, kann man zeiteffizient große Datenmengen analysieren und modifizieren.</a:t>
            </a:r>
          </a:p>
          <a:p>
            <a:r>
              <a:rPr lang="de-DE" dirty="0"/>
              <a:t>https://pandas.pydata.org/docs/user_guide/index.html</a:t>
            </a:r>
          </a:p>
        </p:txBody>
      </p:sp>
    </p:spTree>
    <p:extLst>
      <p:ext uri="{BB962C8B-B14F-4D97-AF65-F5344CB8AC3E}">
        <p14:creationId xmlns:p14="http://schemas.microsoft.com/office/powerpoint/2010/main" val="2619793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35" name="Oval 1034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042" name="Rectangle 1041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043" name="Rectangle 1042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38" name="Group 1037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040" name="Rectangle 1039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041" name="Rectangle 1040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3DD43-1541-2BDC-C081-D93E0CB3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2" cy="1065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Pycharm</a:t>
            </a:r>
          </a:p>
        </p:txBody>
      </p:sp>
      <p:pic>
        <p:nvPicPr>
          <p:cNvPr id="1026" name="Picture 2" descr="PyCharm, a JetBrains IDE">
            <a:extLst>
              <a:ext uri="{FF2B5EF4-FFF2-40B4-BE49-F238E27FC236}">
                <a16:creationId xmlns:a16="http://schemas.microsoft.com/office/drawing/2014/main" id="{D619F533-7F7A-C419-A94B-B51BDBD3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8121" y="2812883"/>
            <a:ext cx="3504325" cy="350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PyCharm: The Python IDE for data science and web development by  JetBrains">
            <a:extLst>
              <a:ext uri="{FF2B5EF4-FFF2-40B4-BE49-F238E27FC236}">
                <a16:creationId xmlns:a16="http://schemas.microsoft.com/office/drawing/2014/main" id="{2A0F3746-CFDB-EC15-C16A-E5C9C3BD7B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0567" y="3124821"/>
            <a:ext cx="5460568" cy="288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E247230-85FA-B040-4CE8-1964039BB179}"/>
              </a:ext>
            </a:extLst>
          </p:cNvPr>
          <p:cNvSpPr txBox="1"/>
          <p:nvPr/>
        </p:nvSpPr>
        <p:spPr>
          <a:xfrm>
            <a:off x="3506341" y="182152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https://www.jetbrains.com/help/pycharm/getting-started.html</a:t>
            </a:r>
          </a:p>
        </p:txBody>
      </p:sp>
    </p:spTree>
    <p:extLst>
      <p:ext uri="{BB962C8B-B14F-4D97-AF65-F5344CB8AC3E}">
        <p14:creationId xmlns:p14="http://schemas.microsoft.com/office/powerpoint/2010/main" val="206031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66" name="Rectangle 2065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67" name="Rectangle 2066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2062" name="Group 2061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064" name="Rectangle 2063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65" name="Rectangle 2064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063" name="Rectangle 2062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071" name="Rectangle 2070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92161-F254-7E42-4105-89510ABB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2" cy="1065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Jupyter Notebook</a:t>
            </a:r>
          </a:p>
        </p:txBody>
      </p:sp>
      <p:pic>
        <p:nvPicPr>
          <p:cNvPr id="2050" name="Picture 2" descr="Project Jupyter Documentation — Jupyter Documentation 4.1.1 alpha  documentation">
            <a:extLst>
              <a:ext uri="{FF2B5EF4-FFF2-40B4-BE49-F238E27FC236}">
                <a16:creationId xmlns:a16="http://schemas.microsoft.com/office/drawing/2014/main" id="{5EE61480-068F-656B-700F-A68F85F80A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000" y="3029261"/>
            <a:ext cx="5460568" cy="307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Jupyter?">
            <a:extLst>
              <a:ext uri="{FF2B5EF4-FFF2-40B4-BE49-F238E27FC236}">
                <a16:creationId xmlns:a16="http://schemas.microsoft.com/office/drawing/2014/main" id="{1400022D-A64F-813F-CCAD-D5536AD93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0567" y="3029261"/>
            <a:ext cx="5460568" cy="307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65F5EE-6498-4A96-12F9-5086A6EC0A99}"/>
              </a:ext>
            </a:extLst>
          </p:cNvPr>
          <p:cNvSpPr txBox="1"/>
          <p:nvPr/>
        </p:nvSpPr>
        <p:spPr>
          <a:xfrm>
            <a:off x="4139381" y="17385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https://docs.jupyter.org/en/latest/</a:t>
            </a:r>
          </a:p>
        </p:txBody>
      </p:sp>
    </p:spTree>
    <p:extLst>
      <p:ext uri="{BB962C8B-B14F-4D97-AF65-F5344CB8AC3E}">
        <p14:creationId xmlns:p14="http://schemas.microsoft.com/office/powerpoint/2010/main" val="2910491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C8FCDF-B993-F534-782B-4C8E16F0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 </a:t>
            </a:r>
            <a:r>
              <a:rPr lang="en-US" dirty="0" err="1"/>
              <a:t>erste</a:t>
            </a:r>
            <a:r>
              <a:rPr lang="en-US" dirty="0"/>
              <a:t> Python Program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E90AAAD-DF30-0F15-2FF6-CC1BE2342D68}"/>
              </a:ext>
            </a:extLst>
          </p:cNvPr>
          <p:cNvSpPr txBox="1"/>
          <p:nvPr/>
        </p:nvSpPr>
        <p:spPr>
          <a:xfrm>
            <a:off x="2979173" y="2828835"/>
            <a:ext cx="7089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/>
              <a:t>Wir</a:t>
            </a:r>
            <a:r>
              <a:rPr lang="en-US" sz="7200" dirty="0"/>
              <a:t> </a:t>
            </a:r>
            <a:r>
              <a:rPr lang="en-US" sz="7200" dirty="0" err="1"/>
              <a:t>legen</a:t>
            </a:r>
            <a:r>
              <a:rPr lang="en-US" sz="7200" dirty="0"/>
              <a:t> </a:t>
            </a:r>
            <a:r>
              <a:rPr lang="en-US" sz="7200" dirty="0" err="1"/>
              <a:t>los</a:t>
            </a:r>
            <a:r>
              <a:rPr lang="en-US" sz="7200" dirty="0"/>
              <a:t>!</a:t>
            </a:r>
            <a:endParaRPr lang="de-DE" sz="7200" dirty="0"/>
          </a:p>
        </p:txBody>
      </p:sp>
    </p:spTree>
    <p:extLst>
      <p:ext uri="{BB962C8B-B14F-4D97-AF65-F5344CB8AC3E}">
        <p14:creationId xmlns:p14="http://schemas.microsoft.com/office/powerpoint/2010/main" val="3768168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3BF375-3F8B-06CA-9EC0-7493ECB10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75945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Datentypen</a:t>
            </a:r>
            <a:r>
              <a:rPr lang="en-US" sz="5400" dirty="0"/>
              <a:t> und </a:t>
            </a:r>
            <a:r>
              <a:rPr lang="en-US" sz="5400" dirty="0" err="1"/>
              <a:t>Datenvariablen</a:t>
            </a:r>
            <a:endParaRPr lang="de-DE" sz="5400" dirty="0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DE9AE645-D87B-1B58-95D2-FBFE58EEC2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39988"/>
              </p:ext>
            </p:extLst>
          </p:nvPr>
        </p:nvGraphicFramePr>
        <p:xfrm>
          <a:off x="52324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2006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7F832D9-9E09-40D4-AD67-47851A25D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C3C43B-4BDD-B405-E1A3-772AF6580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</p:spPr>
        <p:txBody>
          <a:bodyPr anchor="t">
            <a:normAutofit/>
          </a:bodyPr>
          <a:lstStyle/>
          <a:p>
            <a:r>
              <a:rPr lang="de-DE" dirty="0"/>
              <a:t>Datentypen in Python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47BD17B-C80F-4B19-DF8C-FB2D930158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6824736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86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E58AD-A6CB-1E35-4BB4-DF5ED3D86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759450"/>
          </a:xfrm>
        </p:spPr>
        <p:txBody>
          <a:bodyPr anchor="t">
            <a:normAutofit/>
          </a:bodyPr>
          <a:lstStyle/>
          <a:p>
            <a:r>
              <a:rPr lang="en-US" sz="8800"/>
              <a:t>Listen und Tupeln</a:t>
            </a:r>
            <a:endParaRPr lang="de-DE" sz="8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09D036-F0FE-2336-7D75-2D2D6BC89D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472142"/>
              </p:ext>
            </p:extLst>
          </p:nvPr>
        </p:nvGraphicFramePr>
        <p:xfrm>
          <a:off x="52324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1600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689A39-69C9-222E-748B-F19F70886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/>
              <a:t>Listen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BE2C4EE9-FC66-B111-B01C-1D6E3FB88F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436071"/>
              </p:ext>
            </p:extLst>
          </p:nvPr>
        </p:nvGraphicFramePr>
        <p:xfrm>
          <a:off x="52324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5824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689A39-69C9-222E-748B-F19F70886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dirty="0" err="1"/>
              <a:t>Tupeln</a:t>
            </a:r>
            <a:endParaRPr lang="en-US" sz="8800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BE2C4EE9-FC66-B111-B01C-1D6E3FB88F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0531874"/>
              </p:ext>
            </p:extLst>
          </p:nvPr>
        </p:nvGraphicFramePr>
        <p:xfrm>
          <a:off x="52324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0502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64691-29BA-4B47-90E6-875015B93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Programmiersprache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D99E3-D7B7-CAB6-E6B5-6586B1348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Interpretierte – Objektorientierte  - High Level Programmiersprache</a:t>
            </a:r>
          </a:p>
          <a:p>
            <a:r>
              <a:rPr lang="de-DE" dirty="0"/>
              <a:t>Anwendbar für allgemeinzweck-Programmierung</a:t>
            </a:r>
          </a:p>
          <a:p>
            <a:r>
              <a:rPr lang="de-DE" dirty="0"/>
              <a:t>Ziele der Programmiersprache:</a:t>
            </a:r>
          </a:p>
          <a:p>
            <a:pPr lvl="1"/>
            <a:r>
              <a:rPr lang="de-DE" dirty="0"/>
              <a:t>Einfach und Intuitiv</a:t>
            </a:r>
          </a:p>
          <a:p>
            <a:pPr lvl="1"/>
            <a:r>
              <a:rPr lang="de-DE" dirty="0"/>
              <a:t>Open Source</a:t>
            </a:r>
          </a:p>
          <a:p>
            <a:pPr lvl="1"/>
            <a:r>
              <a:rPr lang="de-DE" dirty="0"/>
              <a:t>Menschlich Nachvollziehbar</a:t>
            </a:r>
          </a:p>
          <a:p>
            <a:pPr lvl="1"/>
            <a:r>
              <a:rPr lang="de-DE" dirty="0"/>
              <a:t>Passend für tägliche Aufgaben</a:t>
            </a:r>
          </a:p>
        </p:txBody>
      </p:sp>
    </p:spTree>
    <p:extLst>
      <p:ext uri="{BB962C8B-B14F-4D97-AF65-F5344CB8AC3E}">
        <p14:creationId xmlns:p14="http://schemas.microsoft.com/office/powerpoint/2010/main" val="2252912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10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27" name="Rectangle 11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2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13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0" name="Rectangle 19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20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2" name="Rectangle 17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18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16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22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DF5D75-B0A6-A4AF-7884-8DE9A0266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759450"/>
          </a:xfrm>
        </p:spPr>
        <p:txBody>
          <a:bodyPr anchor="t">
            <a:normAutofit/>
          </a:bodyPr>
          <a:lstStyle/>
          <a:p>
            <a:r>
              <a:rPr lang="en-US" sz="6800"/>
              <a:t>Dictionaries</a:t>
            </a:r>
            <a:endParaRPr lang="de-DE" sz="6800"/>
          </a:p>
        </p:txBody>
      </p:sp>
      <p:graphicFrame>
        <p:nvGraphicFramePr>
          <p:cNvPr id="36" name="Inhaltsplatzhalter 2">
            <a:extLst>
              <a:ext uri="{FF2B5EF4-FFF2-40B4-BE49-F238E27FC236}">
                <a16:creationId xmlns:a16="http://schemas.microsoft.com/office/drawing/2014/main" id="{3A557871-593A-A4D8-BD67-E4CA0DCF7C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1484061"/>
              </p:ext>
            </p:extLst>
          </p:nvPr>
        </p:nvGraphicFramePr>
        <p:xfrm>
          <a:off x="52324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9116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002614-9B5C-88D0-EC0C-D4CDACD0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759450"/>
          </a:xfrm>
        </p:spPr>
        <p:txBody>
          <a:bodyPr anchor="t">
            <a:normAutofit/>
          </a:bodyPr>
          <a:lstStyle/>
          <a:p>
            <a:r>
              <a:rPr lang="en-US" sz="8800"/>
              <a:t>Sets</a:t>
            </a:r>
            <a:endParaRPr lang="de-DE" sz="880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A3B1912-987B-BEE3-4219-8DDDF8E108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3026397"/>
              </p:ext>
            </p:extLst>
          </p:nvPr>
        </p:nvGraphicFramePr>
        <p:xfrm>
          <a:off x="52324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083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C3E26FE-F5BC-CFD7-7719-BC3F86A0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20" y="833015"/>
            <a:ext cx="5193960" cy="5202026"/>
          </a:xfrm>
        </p:spPr>
        <p:txBody>
          <a:bodyPr anchor="ctr">
            <a:normAutofit/>
          </a:bodyPr>
          <a:lstStyle/>
          <a:p>
            <a:pPr algn="ctr"/>
            <a:r>
              <a:rPr lang="de-DE" sz="4700" dirty="0"/>
              <a:t>Kontrollstrukturen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89DD6BAD-D410-B1F7-8079-8783025A3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de-DE" sz="2400" dirty="0" err="1"/>
              <a:t>If</a:t>
            </a:r>
            <a:r>
              <a:rPr lang="de-DE" sz="2400" dirty="0"/>
              <a:t>, </a:t>
            </a:r>
            <a:r>
              <a:rPr lang="de-DE" sz="2400" dirty="0" err="1"/>
              <a:t>else</a:t>
            </a:r>
            <a:endParaRPr lang="de-DE" sz="2400" dirty="0"/>
          </a:p>
          <a:p>
            <a:r>
              <a:rPr lang="de-DE" sz="2400" dirty="0" err="1"/>
              <a:t>For</a:t>
            </a:r>
            <a:r>
              <a:rPr lang="de-DE" sz="2400" dirty="0"/>
              <a:t>-Schleifen</a:t>
            </a:r>
          </a:p>
          <a:p>
            <a:r>
              <a:rPr lang="de-DE" sz="2400" dirty="0" err="1"/>
              <a:t>While</a:t>
            </a:r>
            <a:r>
              <a:rPr lang="de-DE" sz="2400" dirty="0"/>
              <a:t>-Schleifen</a:t>
            </a:r>
          </a:p>
        </p:txBody>
      </p:sp>
    </p:spTree>
    <p:extLst>
      <p:ext uri="{BB962C8B-B14F-4D97-AF65-F5344CB8AC3E}">
        <p14:creationId xmlns:p14="http://schemas.microsoft.com/office/powerpoint/2010/main" val="4284181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5FBB2-114F-F907-5756-8129A7CD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– </a:t>
            </a:r>
            <a:r>
              <a:rPr lang="de-DE" dirty="0" err="1"/>
              <a:t>else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4CD064-1434-F7A3-BD98-4F061027D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– Else </a:t>
            </a:r>
            <a:r>
              <a:rPr lang="en-US" dirty="0" err="1"/>
              <a:t>Anweisungen</a:t>
            </a:r>
            <a:r>
              <a:rPr lang="en-US" dirty="0"/>
              <a:t> pr</a:t>
            </a:r>
            <a:r>
              <a:rPr lang="de-DE" dirty="0" err="1"/>
              <a:t>üfen</a:t>
            </a:r>
            <a:r>
              <a:rPr lang="de-DE" dirty="0"/>
              <a:t> das geschrieben Code auf logische Bedingungen. Wenn die programmierte Bedingung erfüllt wird, wird der gewünschte Code durchgeführt.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D114617-DF2A-4E0B-9085-7B3FBDC9D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348" y="3757430"/>
            <a:ext cx="6439458" cy="24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99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0901E-F00C-9F28-FEB0-020D7364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- Schleifen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3C6958-9D82-CEB1-977A-CE8A43114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– Schleifen werden verwendet, um den gewünschten Code in einer iterierten Sequenz durchzuführen, und nur solang die Bedingung in der Schleife erfüllt wird.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5BB84D-3B33-7BDC-6338-BF2764D53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34" y="3927991"/>
            <a:ext cx="7858482" cy="19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27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C3A6F-829E-72D9-6117-B688A471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While</a:t>
            </a:r>
            <a:r>
              <a:rPr lang="de-DE" dirty="0"/>
              <a:t> - Schleifen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6005C8-9206-E93C-3C67-3DF7D8DB7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– </a:t>
            </a:r>
            <a:r>
              <a:rPr lang="en-US" dirty="0" err="1"/>
              <a:t>Schleifen</a:t>
            </a:r>
            <a:r>
              <a:rPr lang="en-US" dirty="0"/>
              <a:t> f</a:t>
            </a:r>
            <a:r>
              <a:rPr lang="de-DE" dirty="0" err="1"/>
              <a:t>ühren</a:t>
            </a:r>
            <a:r>
              <a:rPr lang="de-DE" dirty="0"/>
              <a:t> das gewünschte Code aus, solange eine logische Bedingung erfüllt wird.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CFE1A18-581A-D4D6-B0BE-D725954EF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375" y="3186091"/>
            <a:ext cx="6321249" cy="330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5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0CD02A-1EA5-0358-7DD9-8296AA03D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t">
            <a:normAutofit/>
          </a:bodyPr>
          <a:lstStyle/>
          <a:p>
            <a:r>
              <a:rPr lang="en-US"/>
              <a:t>Funktionen</a:t>
            </a:r>
            <a:r>
              <a:rPr lang="en-US" dirty="0"/>
              <a:t> </a:t>
            </a:r>
            <a:r>
              <a:rPr lang="en-US"/>
              <a:t>in Python</a:t>
            </a:r>
            <a:endParaRPr lang="de-DE"/>
          </a:p>
        </p:txBody>
      </p:sp>
      <p:pic>
        <p:nvPicPr>
          <p:cNvPr id="7" name="Graphic 6" descr="PY">
            <a:extLst>
              <a:ext uri="{FF2B5EF4-FFF2-40B4-BE49-F238E27FC236}">
                <a16:creationId xmlns:a16="http://schemas.microsoft.com/office/drawing/2014/main" id="{CC317105-E0E4-DD52-E916-6EAB264BA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57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98A79D-750D-2C1D-53BC-05F9C94C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CD150D-D9D4-328C-FD0A-E48745CBC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8210" y="2618582"/>
            <a:ext cx="1802147" cy="3779837"/>
          </a:xfrm>
        </p:spPr>
        <p:txBody>
          <a:bodyPr/>
          <a:lstStyle/>
          <a:p>
            <a:r>
              <a:rPr lang="de-DE" dirty="0"/>
              <a:t>Print()</a:t>
            </a:r>
          </a:p>
          <a:p>
            <a:r>
              <a:rPr lang="de-DE" dirty="0"/>
              <a:t>Input()</a:t>
            </a:r>
          </a:p>
          <a:p>
            <a:r>
              <a:rPr lang="de-DE" dirty="0" err="1"/>
              <a:t>Int</a:t>
            </a:r>
            <a:r>
              <a:rPr lang="de-DE" dirty="0"/>
              <a:t>()</a:t>
            </a:r>
          </a:p>
          <a:p>
            <a:r>
              <a:rPr lang="de-DE" dirty="0" err="1"/>
              <a:t>Str</a:t>
            </a:r>
            <a:r>
              <a:rPr lang="de-DE" dirty="0"/>
              <a:t>()</a:t>
            </a:r>
          </a:p>
          <a:p>
            <a:endParaRPr lang="de-DE" dirty="0"/>
          </a:p>
        </p:txBody>
      </p:sp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DA8D8933-72D6-D1DD-9622-E010AFDD33B9}"/>
              </a:ext>
            </a:extLst>
          </p:cNvPr>
          <p:cNvSpPr/>
          <p:nvPr/>
        </p:nvSpPr>
        <p:spPr>
          <a:xfrm>
            <a:off x="5188524" y="2310063"/>
            <a:ext cx="737937" cy="2422358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9334AF5-BD9E-6983-A2C7-6D2CB278C84B}"/>
              </a:ext>
            </a:extLst>
          </p:cNvPr>
          <p:cNvSpPr txBox="1"/>
          <p:nvPr/>
        </p:nvSpPr>
        <p:spPr>
          <a:xfrm>
            <a:off x="6096000" y="3244334"/>
            <a:ext cx="2206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 </a:t>
            </a:r>
            <a:r>
              <a:rPr lang="de-DE" dirty="0" err="1"/>
              <a:t>python</a:t>
            </a:r>
            <a:r>
              <a:rPr lang="de-DE" dirty="0"/>
              <a:t> integriert</a:t>
            </a:r>
          </a:p>
        </p:txBody>
      </p:sp>
    </p:spTree>
    <p:extLst>
      <p:ext uri="{BB962C8B-B14F-4D97-AF65-F5344CB8AC3E}">
        <p14:creationId xmlns:p14="http://schemas.microsoft.com/office/powerpoint/2010/main" val="1183179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40628B-2638-9B39-3534-F2306042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Funktionen: Wann macht es Sinn?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A0739A-C4B4-51B3-AE76-28A177AF4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Wenn ein Teil vom Code mehrmals wiederholt wird.</a:t>
            </a:r>
          </a:p>
          <a:p>
            <a:r>
              <a:rPr lang="de-DE" dirty="0"/>
              <a:t>Wenn in jeder Instanz des wiederholten Codes nur kleine Abweichungen stattfinden.</a:t>
            </a:r>
          </a:p>
          <a:p>
            <a:r>
              <a:rPr lang="de-DE" dirty="0"/>
              <a:t>Wenn eine Vereinfachung des Codes möglich ist und wenig Aufwand an sich bringt.</a:t>
            </a:r>
          </a:p>
          <a:p>
            <a:r>
              <a:rPr lang="de-DE" dirty="0"/>
              <a:t>Wenn ein Teil des Programms „zu lange“ wird, so dass es schwierig nachzufolgen ist.</a:t>
            </a:r>
          </a:p>
          <a:p>
            <a:r>
              <a:rPr lang="de-DE" dirty="0"/>
              <a:t>Achtung:</a:t>
            </a:r>
          </a:p>
          <a:p>
            <a:r>
              <a:rPr lang="de-DE" dirty="0"/>
              <a:t>Zu viele Funktionen für jede kleine Aufgabe zu programmieren ergibt auch kein Sinn!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254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9D04C3-C0CD-7986-E0B5-F322990A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Aufgabenverteilung</a:t>
            </a:r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99C83600-E543-5D36-6A5A-0140F0148846}"/>
              </a:ext>
            </a:extLst>
          </p:cNvPr>
          <p:cNvSpPr/>
          <p:nvPr/>
        </p:nvSpPr>
        <p:spPr>
          <a:xfrm>
            <a:off x="2815649" y="2335939"/>
            <a:ext cx="1973179" cy="16683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A, B, C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7DC4CAD-BC3F-BECC-8397-8FB06A946F00}"/>
              </a:ext>
            </a:extLst>
          </p:cNvPr>
          <p:cNvSpPr/>
          <p:nvPr/>
        </p:nvSpPr>
        <p:spPr>
          <a:xfrm>
            <a:off x="7371607" y="2335937"/>
            <a:ext cx="1973179" cy="16683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B, B, D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0AC67-1CF1-85F2-5654-C2B62043BF3E}"/>
              </a:ext>
            </a:extLst>
          </p:cNvPr>
          <p:cNvSpPr/>
          <p:nvPr/>
        </p:nvSpPr>
        <p:spPr>
          <a:xfrm>
            <a:off x="5093628" y="2335938"/>
            <a:ext cx="1973179" cy="16683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B, B, C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6F38929E-8B31-4CA5-2634-6CC53ED389D3}"/>
              </a:ext>
            </a:extLst>
          </p:cNvPr>
          <p:cNvSpPr/>
          <p:nvPr/>
        </p:nvSpPr>
        <p:spPr>
          <a:xfrm>
            <a:off x="2419253" y="5212649"/>
            <a:ext cx="993317" cy="11053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1EDF18A-F1A2-C96E-AC96-A6AF08805A01}"/>
              </a:ext>
            </a:extLst>
          </p:cNvPr>
          <p:cNvSpPr/>
          <p:nvPr/>
        </p:nvSpPr>
        <p:spPr>
          <a:xfrm>
            <a:off x="4509643" y="5212649"/>
            <a:ext cx="993317" cy="11053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B8A68A2A-4139-CE89-17EB-11410F26F85D}"/>
              </a:ext>
            </a:extLst>
          </p:cNvPr>
          <p:cNvSpPr/>
          <p:nvPr/>
        </p:nvSpPr>
        <p:spPr>
          <a:xfrm>
            <a:off x="6658638" y="5212649"/>
            <a:ext cx="993317" cy="11053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D9054C03-CCA2-145E-39C7-7086649E2BF2}"/>
              </a:ext>
            </a:extLst>
          </p:cNvPr>
          <p:cNvSpPr/>
          <p:nvPr/>
        </p:nvSpPr>
        <p:spPr>
          <a:xfrm>
            <a:off x="8807633" y="5212651"/>
            <a:ext cx="993317" cy="11053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E03A4197-6D88-69A7-6359-F0697F3A133B}"/>
              </a:ext>
            </a:extLst>
          </p:cNvPr>
          <p:cNvSpPr/>
          <p:nvPr/>
        </p:nvSpPr>
        <p:spPr>
          <a:xfrm rot="7191306">
            <a:off x="2523398" y="4460553"/>
            <a:ext cx="1259305" cy="35784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D4DD1C6D-CE71-8A4D-BCF5-B3E289E8927E}"/>
              </a:ext>
            </a:extLst>
          </p:cNvPr>
          <p:cNvSpPr/>
          <p:nvPr/>
        </p:nvSpPr>
        <p:spPr>
          <a:xfrm rot="7191306">
            <a:off x="4963919" y="4477314"/>
            <a:ext cx="1259305" cy="35784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84B77D0B-807B-0B83-BA35-B5C67974DE58}"/>
              </a:ext>
            </a:extLst>
          </p:cNvPr>
          <p:cNvSpPr/>
          <p:nvPr/>
        </p:nvSpPr>
        <p:spPr>
          <a:xfrm rot="3935896">
            <a:off x="8461283" y="4465148"/>
            <a:ext cx="1259305" cy="35784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D6FCA9C3-BD22-58C8-97EF-8CB63DBF4DBE}"/>
              </a:ext>
            </a:extLst>
          </p:cNvPr>
          <p:cNvSpPr/>
          <p:nvPr/>
        </p:nvSpPr>
        <p:spPr>
          <a:xfrm rot="8992021">
            <a:off x="5435400" y="4621480"/>
            <a:ext cx="2656592" cy="35784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1836CB01-15DE-AC19-A423-BAFFDE2DE95F}"/>
              </a:ext>
            </a:extLst>
          </p:cNvPr>
          <p:cNvSpPr/>
          <p:nvPr/>
        </p:nvSpPr>
        <p:spPr>
          <a:xfrm rot="3275832">
            <a:off x="3925854" y="4440492"/>
            <a:ext cx="1259305" cy="35784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409C43C3-88C8-6275-47C6-CE188312EDB0}"/>
              </a:ext>
            </a:extLst>
          </p:cNvPr>
          <p:cNvSpPr/>
          <p:nvPr/>
        </p:nvSpPr>
        <p:spPr>
          <a:xfrm rot="1959287">
            <a:off x="4724175" y="4420801"/>
            <a:ext cx="2184161" cy="35784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428AAC70-6072-6FD4-8A50-D1DDBCE03031}"/>
              </a:ext>
            </a:extLst>
          </p:cNvPr>
          <p:cNvSpPr/>
          <p:nvPr/>
        </p:nvSpPr>
        <p:spPr>
          <a:xfrm rot="3275832">
            <a:off x="6161447" y="4416805"/>
            <a:ext cx="1259305" cy="35784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7298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22BF2DB8-3D41-E846-121A-08F43F44C7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126974"/>
              </p:ext>
            </p:extLst>
          </p:nvPr>
        </p:nvGraphicFramePr>
        <p:xfrm>
          <a:off x="2078618" y="2264876"/>
          <a:ext cx="7886245" cy="2328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4475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ACD831-2F80-2B4A-A1D9-5C8BD0A1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3200" y="549276"/>
            <a:ext cx="4500561" cy="4259814"/>
          </a:xfrm>
        </p:spPr>
        <p:txBody>
          <a:bodyPr>
            <a:normAutofit/>
          </a:bodyPr>
          <a:lstStyle/>
          <a:p>
            <a:r>
              <a:rPr lang="de-DE" sz="7500"/>
              <a:t>Module und Packages in Python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75C689-ED04-47EE-9DFA-90DE6B824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3600"/>
            <a:ext cx="6854400" cy="6854400"/>
            <a:chOff x="0" y="3600"/>
            <a:chExt cx="6854400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C8B254F-50AE-43F6-B83F-91858F26E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8631972-6BE5-4A14-B012-30A7DD1A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77DF9FA-653C-4D65-B509-0B2450FBDB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61EC12-DCA7-4779-A44C-53CE7F7AF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solidFill>
            <a:srgbClr val="FFFFFF"/>
          </a:solidFill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Paket">
            <a:extLst>
              <a:ext uri="{FF2B5EF4-FFF2-40B4-BE49-F238E27FC236}">
                <a16:creationId xmlns:a16="http://schemas.microsoft.com/office/drawing/2014/main" id="{FD78AF2E-C2B2-BBB7-11F3-F273113DF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9000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27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023366-3829-611B-5F49-88B0BB42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759450"/>
          </a:xfrm>
        </p:spPr>
        <p:txBody>
          <a:bodyPr anchor="t">
            <a:normAutofit/>
          </a:bodyPr>
          <a:lstStyle/>
          <a:p>
            <a:r>
              <a:rPr lang="de-DE" sz="8800"/>
              <a:t>Was sind Module?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70D6A34-0EC2-B20B-62B4-5F0E8F52E9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201937"/>
              </p:ext>
            </p:extLst>
          </p:nvPr>
        </p:nvGraphicFramePr>
        <p:xfrm>
          <a:off x="52324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6239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7F832D9-9E09-40D4-AD67-47851A25D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289407-9666-731C-FBF2-3E002C8C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</p:spPr>
        <p:txBody>
          <a:bodyPr anchor="t">
            <a:normAutofit/>
          </a:bodyPr>
          <a:lstStyle/>
          <a:p>
            <a:r>
              <a:rPr lang="de-DE"/>
              <a:t>Module in Python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E0FE3174-7002-B5BC-6C00-B5BE8D9877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00355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0583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9682E-3C1E-C16B-ACDE-57AA555A8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Module in Python importieren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B91433-4BB1-AC71-1234-976E26673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Namespaces sind „Gebiete“ in meinem Programm, wo „Namen“ konfliktlos zur Verfügung stehen.</a:t>
            </a:r>
          </a:p>
          <a:p>
            <a:r>
              <a:rPr lang="de-DE" dirty="0"/>
              <a:t>Jeder Name im Namespace ist einzigartig und hat eine Rolle.</a:t>
            </a:r>
          </a:p>
          <a:p>
            <a:r>
              <a:rPr lang="de-DE" dirty="0"/>
              <a:t>Wenn ein gewünschter Name in einem Namespace vorhanden und zugreifbar ist, dann kann sie importiert werden.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4969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84C769-A160-B31B-7AD0-F44BB92B6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 in Python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10D08F-1CDF-21AD-509D-074153BBD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Package?</a:t>
            </a:r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F4D28EA-F064-411D-C1F8-9C8A9529D4F4}"/>
              </a:ext>
            </a:extLst>
          </p:cNvPr>
          <p:cNvSpPr/>
          <p:nvPr/>
        </p:nvSpPr>
        <p:spPr>
          <a:xfrm>
            <a:off x="3692014" y="3178225"/>
            <a:ext cx="4807974" cy="29755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</a:rPr>
              <a:t>Package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30E4474-0B2A-F333-2ED8-56598FF08435}"/>
              </a:ext>
            </a:extLst>
          </p:cNvPr>
          <p:cNvSpPr/>
          <p:nvPr/>
        </p:nvSpPr>
        <p:spPr>
          <a:xfrm>
            <a:off x="4303878" y="3617194"/>
            <a:ext cx="3584245" cy="22404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Module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2D6A4C5-978E-235C-F3F8-94565CA5CA69}"/>
              </a:ext>
            </a:extLst>
          </p:cNvPr>
          <p:cNvSpPr/>
          <p:nvPr/>
        </p:nvSpPr>
        <p:spPr>
          <a:xfrm>
            <a:off x="4894006" y="4146356"/>
            <a:ext cx="2403987" cy="13981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Function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4500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025259-D627-C81E-03A6-E02F72A0E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Übung: Module und Packages selbst erstellen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DBFE53-1EF8-9819-226A-17A454508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./</a:t>
            </a:r>
            <a:r>
              <a:rPr lang="de-DE" dirty="0" err="1"/>
              <a:t>modules</a:t>
            </a:r>
            <a:endParaRPr lang="de-DE" dirty="0"/>
          </a:p>
          <a:p>
            <a:r>
              <a:rPr lang="de-DE" dirty="0"/>
              <a:t>Scripts: Modules.py</a:t>
            </a:r>
          </a:p>
        </p:txBody>
      </p:sp>
    </p:spTree>
    <p:extLst>
      <p:ext uri="{BB962C8B-B14F-4D97-AF65-F5344CB8AC3E}">
        <p14:creationId xmlns:p14="http://schemas.microsoft.com/office/powerpoint/2010/main" val="408939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DE59CF68-BABE-4C2C-8CF4-65074F93B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1D28A9-431E-4E55-ADE3-161D757A2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72CEE02A-6F09-45F4-B9A5-7C18CC77D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13">
              <a:extLst>
                <a:ext uri="{FF2B5EF4-FFF2-40B4-BE49-F238E27FC236}">
                  <a16:creationId xmlns:a16="http://schemas.microsoft.com/office/drawing/2014/main" id="{FE8156EC-CE46-48E4-9D85-95D9D8BEB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14">
              <a:extLst>
                <a:ext uri="{FF2B5EF4-FFF2-40B4-BE49-F238E27FC236}">
                  <a16:creationId xmlns:a16="http://schemas.microsoft.com/office/drawing/2014/main" id="{BB9DDD85-3F41-4B1D-9372-0773066B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15">
              <a:extLst>
                <a:ext uri="{FF2B5EF4-FFF2-40B4-BE49-F238E27FC236}">
                  <a16:creationId xmlns:a16="http://schemas.microsoft.com/office/drawing/2014/main" id="{C1131344-09B5-4648-B3ED-C0DCDA592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3500BA-71FE-4DAF-BE27-C182514DC0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B5220F2-0C35-4C88-8E51-ECBD8A66D0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7B188C7-435E-43E1-92A9-8C3870670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3992E9-AE5B-4001-81F2-F0257DA37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A9B8F0F-31BC-431F-A85C-5BAA30B9F0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5E54EA-3C4C-4DAB-9DD7-8ADFC0CC1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4D326E6-DCF1-49C2-A73B-F2163348A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39A781-ECAF-EE0D-D91D-083B776FE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7487" y="3768810"/>
            <a:ext cx="9217026" cy="1769459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pip – Module Manager</a:t>
            </a:r>
            <a:endParaRPr lang="de-DE" sz="6000"/>
          </a:p>
        </p:txBody>
      </p:sp>
      <p:pic>
        <p:nvPicPr>
          <p:cNvPr id="7" name="Graphic 6" descr="Elektriker">
            <a:extLst>
              <a:ext uri="{FF2B5EF4-FFF2-40B4-BE49-F238E27FC236}">
                <a16:creationId xmlns:a16="http://schemas.microsoft.com/office/drawing/2014/main" id="{ACF3E7D6-A169-D64C-C775-5D7B3FA8F7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04680" y="549275"/>
            <a:ext cx="27717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01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0B5FF7-6C5C-9EF7-3728-84D80780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PyPi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07E714-E322-35D9-69F8-3B1FCE5B1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Open-Source repository f</a:t>
            </a:r>
            <a:r>
              <a:rPr lang="de-DE" dirty="0" err="1"/>
              <a:t>ür</a:t>
            </a:r>
            <a:r>
              <a:rPr lang="de-DE" dirty="0"/>
              <a:t> Python</a:t>
            </a:r>
          </a:p>
          <a:p>
            <a:pPr algn="l"/>
            <a:r>
              <a:rPr lang="de-DE" b="0" i="0" u="none" strike="noStrike" dirty="0">
                <a:effectLst/>
                <a:latin typeface="Open Sans" panose="020B0606030504020204" pitchFamily="34" charset="0"/>
              </a:rPr>
              <a:t>wiki.python.org/psf/</a:t>
            </a:r>
            <a:r>
              <a:rPr lang="de-DE" b="0" i="0" u="none" strike="noStrike" dirty="0" err="1">
                <a:effectLst/>
                <a:latin typeface="Open Sans" panose="020B0606030504020204" pitchFamily="34" charset="0"/>
              </a:rPr>
              <a:t>PackagingWG</a:t>
            </a:r>
            <a:endParaRPr lang="de-DE" b="0" i="0" dirty="0">
              <a:effectLst/>
              <a:latin typeface="Open Sans" panose="020B0606030504020204" pitchFamily="34" charset="0"/>
            </a:endParaRPr>
          </a:p>
          <a:p>
            <a:r>
              <a:rPr lang="de-DE" dirty="0">
                <a:hlinkClick r:id="rId2"/>
              </a:rPr>
              <a:t>www.pypi.org</a:t>
            </a:r>
            <a:endParaRPr lang="de-DE" dirty="0"/>
          </a:p>
          <a:p>
            <a:r>
              <a:rPr lang="de-DE" dirty="0"/>
              <a:t>„The Cheese Shop“</a:t>
            </a:r>
          </a:p>
        </p:txBody>
      </p:sp>
    </p:spTree>
    <p:extLst>
      <p:ext uri="{BB962C8B-B14F-4D97-AF65-F5344CB8AC3E}">
        <p14:creationId xmlns:p14="http://schemas.microsoft.com/office/powerpoint/2010/main" val="4135573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FAD6B3-781B-359A-39B8-154E751F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pip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BAC4E0-A409-A4D4-3714-DB5C8A0B5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Tool zum Arbeiten mit dem </a:t>
            </a:r>
            <a:r>
              <a:rPr lang="de-DE" dirty="0" err="1"/>
              <a:t>PyPi</a:t>
            </a:r>
            <a:r>
              <a:rPr lang="de-DE" dirty="0"/>
              <a:t> Repository</a:t>
            </a:r>
          </a:p>
          <a:p>
            <a:r>
              <a:rPr lang="de-DE" dirty="0"/>
              <a:t>Pip: „Pip </a:t>
            </a:r>
            <a:r>
              <a:rPr lang="de-DE" dirty="0" err="1"/>
              <a:t>Installs</a:t>
            </a:r>
            <a:r>
              <a:rPr lang="de-DE" dirty="0"/>
              <a:t> Packages“</a:t>
            </a:r>
          </a:p>
          <a:p>
            <a:r>
              <a:rPr lang="de-DE" dirty="0"/>
              <a:t>Pip –</a:t>
            </a:r>
            <a:r>
              <a:rPr lang="de-DE" dirty="0" err="1"/>
              <a:t>version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EE1F576-CDE3-0B30-2F39-819ACE11D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6" y="4233620"/>
            <a:ext cx="8786621" cy="6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13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9E63F-DBE4-376A-90E5-7AF354CE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Wofür brauchen wir ein </a:t>
            </a:r>
            <a:r>
              <a:rPr lang="de-DE" dirty="0" err="1"/>
              <a:t>Paketenmanager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270F99-EB30-AF12-B50E-B1D8646AA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Für große Projekte und Softwareentwicklung</a:t>
            </a:r>
          </a:p>
          <a:p>
            <a:r>
              <a:rPr lang="de-DE" dirty="0" err="1"/>
              <a:t>Dependencies</a:t>
            </a:r>
            <a:r>
              <a:rPr lang="de-DE" dirty="0"/>
              <a:t>: Die Anwendung ist von externen Packages abhängig</a:t>
            </a:r>
          </a:p>
          <a:p>
            <a:r>
              <a:rPr lang="de-DE" dirty="0"/>
              <a:t>Online Services: Die Anwendung benutzt APIs und/oder andere online Ressourcen, die einen Package Lokal benötigen</a:t>
            </a:r>
          </a:p>
        </p:txBody>
      </p:sp>
    </p:spTree>
    <p:extLst>
      <p:ext uri="{BB962C8B-B14F-4D97-AF65-F5344CB8AC3E}">
        <p14:creationId xmlns:p14="http://schemas.microsoft.com/office/powerpoint/2010/main" val="2019084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22BF2DB8-3D41-E846-121A-08F43F44C7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6842982"/>
              </p:ext>
            </p:extLst>
          </p:nvPr>
        </p:nvGraphicFramePr>
        <p:xfrm>
          <a:off x="2152877" y="2627210"/>
          <a:ext cx="7886245" cy="2328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2382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628B9D-FC84-0302-013B-1352EF50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pip</a:t>
            </a:r>
            <a:r>
              <a:rPr lang="de-DE" dirty="0"/>
              <a:t> - </a:t>
            </a:r>
            <a:r>
              <a:rPr lang="de-DE" dirty="0" err="1"/>
              <a:t>Commands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6150AEE9-0C06-41E7-A6EF-441001F80F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3188118"/>
              </p:ext>
            </p:extLst>
          </p:nvPr>
        </p:nvGraphicFramePr>
        <p:xfrm>
          <a:off x="539747" y="2349500"/>
          <a:ext cx="11101388" cy="415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0694">
                  <a:extLst>
                    <a:ext uri="{9D8B030D-6E8A-4147-A177-3AD203B41FA5}">
                      <a16:colId xmlns:a16="http://schemas.microsoft.com/office/drawing/2014/main" val="1387288295"/>
                    </a:ext>
                  </a:extLst>
                </a:gridCol>
                <a:gridCol w="5550694">
                  <a:extLst>
                    <a:ext uri="{9D8B030D-6E8A-4147-A177-3AD203B41FA5}">
                      <a16:colId xmlns:a16="http://schemas.microsoft.com/office/drawing/2014/main" val="2010661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904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Pip </a:t>
                      </a:r>
                      <a:r>
                        <a:rPr lang="de-DE" dirty="0" err="1"/>
                        <a:t>help</a:t>
                      </a:r>
                      <a:r>
                        <a:rPr lang="de-DE" dirty="0"/>
                        <a:t> </a:t>
                      </a:r>
                      <a:r>
                        <a:rPr lang="en-US" dirty="0"/>
                        <a:t>{command}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Gibt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Hilfe</a:t>
                      </a:r>
                      <a:r>
                        <a:rPr lang="en-US" dirty="0"/>
                        <a:t> </a:t>
                      </a:r>
                      <a:r>
                        <a:rPr lang="de-DE" dirty="0"/>
                        <a:t>über das eingegebene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299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Pip </a:t>
                      </a:r>
                      <a:r>
                        <a:rPr lang="de-DE" dirty="0" err="1"/>
                        <a:t>list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Listet alle installierten Packages auf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14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Pip </a:t>
                      </a:r>
                      <a:r>
                        <a:rPr lang="de-DE" dirty="0" err="1"/>
                        <a:t>show</a:t>
                      </a:r>
                      <a:r>
                        <a:rPr lang="de-DE" dirty="0"/>
                        <a:t> </a:t>
                      </a:r>
                      <a:r>
                        <a:rPr lang="en-US" dirty="0"/>
                        <a:t>{command}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Gibt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eine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Beschreibung</a:t>
                      </a:r>
                      <a:r>
                        <a:rPr lang="en-US" dirty="0"/>
                        <a:t> des </a:t>
                      </a:r>
                      <a:r>
                        <a:rPr lang="en-US" dirty="0" err="1"/>
                        <a:t>eingegebenen</a:t>
                      </a:r>
                      <a:r>
                        <a:rPr lang="en-US" dirty="0"/>
                        <a:t> Commands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477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Pip search {string}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Sucht</a:t>
                      </a:r>
                      <a:r>
                        <a:rPr lang="en-US" dirty="0"/>
                        <a:t> alle Module und Packages, die </a:t>
                      </a:r>
                      <a:r>
                        <a:rPr lang="en-US" dirty="0" err="1"/>
                        <a:t>die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eingegebene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Zeichenkette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erhalten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Lokal</a:t>
                      </a:r>
                      <a:r>
                        <a:rPr lang="en-US" dirty="0"/>
                        <a:t> und </a:t>
                      </a:r>
                      <a:r>
                        <a:rPr lang="en-US" dirty="0" err="1"/>
                        <a:t>im</a:t>
                      </a:r>
                      <a:r>
                        <a:rPr lang="en-US" dirty="0"/>
                        <a:t> Internet)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37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Pip install [--user] {</a:t>
                      </a:r>
                      <a:r>
                        <a:rPr lang="en-US" dirty="0" err="1"/>
                        <a:t>package_name</a:t>
                      </a:r>
                      <a:r>
                        <a:rPr lang="en-US" dirty="0"/>
                        <a:t>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Der </a:t>
                      </a:r>
                      <a:r>
                        <a:rPr lang="en-US" dirty="0" err="1"/>
                        <a:t>eingegebene</a:t>
                      </a:r>
                      <a:r>
                        <a:rPr lang="en-US" dirty="0"/>
                        <a:t> Package </a:t>
                      </a:r>
                      <a:r>
                        <a:rPr lang="en-US" dirty="0" err="1"/>
                        <a:t>wird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installiert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39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Pip install –U {</a:t>
                      </a:r>
                      <a:r>
                        <a:rPr lang="en-US" dirty="0" err="1"/>
                        <a:t>package_name</a:t>
                      </a:r>
                      <a:r>
                        <a:rPr lang="en-US" dirty="0"/>
                        <a:t>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Bereits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installierter</a:t>
                      </a:r>
                      <a:r>
                        <a:rPr lang="en-US" dirty="0"/>
                        <a:t> Package </a:t>
                      </a:r>
                      <a:r>
                        <a:rPr lang="en-US" dirty="0" err="1"/>
                        <a:t>aktualisieren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76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Pip install </a:t>
                      </a:r>
                      <a:r>
                        <a:rPr lang="en-US" dirty="0" err="1"/>
                        <a:t>package_name</a:t>
                      </a:r>
                      <a:r>
                        <a:rPr lang="en-US" dirty="0"/>
                        <a:t>=={</a:t>
                      </a:r>
                      <a:r>
                        <a:rPr lang="en-US" dirty="0" err="1"/>
                        <a:t>package_version</a:t>
                      </a:r>
                      <a:r>
                        <a:rPr lang="en-US" dirty="0"/>
                        <a:t>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Installiert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eine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spezifische</a:t>
                      </a:r>
                      <a:r>
                        <a:rPr lang="en-US" dirty="0"/>
                        <a:t> Version </a:t>
                      </a:r>
                      <a:r>
                        <a:rPr lang="en-US" dirty="0" err="1"/>
                        <a:t>eines</a:t>
                      </a:r>
                      <a:r>
                        <a:rPr lang="en-US" dirty="0"/>
                        <a:t> Packages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008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Pip uninstall {</a:t>
                      </a:r>
                      <a:r>
                        <a:rPr lang="en-US" dirty="0" err="1"/>
                        <a:t>package_name</a:t>
                      </a:r>
                      <a:r>
                        <a:rPr lang="en-US" dirty="0"/>
                        <a:t>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de-DE" dirty="0" err="1"/>
                        <a:t>öscht</a:t>
                      </a:r>
                      <a:r>
                        <a:rPr lang="de-DE" dirty="0"/>
                        <a:t> das entsprechende 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58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06306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72333-4909-624D-A61E-0B0A29B0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2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Konzepte der Objektorientierten Programmierung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75C689-ED04-47EE-9DFA-90DE6B824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3600"/>
            <a:ext cx="6854400" cy="6854400"/>
            <a:chOff x="0" y="3600"/>
            <a:chExt cx="6854400" cy="685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C8B254F-50AE-43F6-B83F-91858F26E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8631972-6BE5-4A14-B012-30A7DD1A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77DF9FA-653C-4D65-B509-0B2450FBDB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361EC12-DCA7-4779-A44C-53CE7F7AF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solidFill>
            <a:srgbClr val="FFFFFF"/>
          </a:solidFill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4C6765C4-1552-2877-78BA-765CF3D3E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9000" y="1629000"/>
            <a:ext cx="3600000" cy="36000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437340C-D48B-A5E3-9136-9C941EF1CCDE}"/>
              </a:ext>
            </a:extLst>
          </p:cNvPr>
          <p:cNvSpPr txBox="1"/>
          <p:nvPr/>
        </p:nvSpPr>
        <p:spPr>
          <a:xfrm>
            <a:off x="452284" y="6194323"/>
            <a:ext cx="176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Scripts: oop.py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0682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46D8F9-B18B-42F5-B320-22E156F4C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980DF08-8878-4A99-871A-573EBF4F3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E0FF3E7-007F-48E0-8352-89CE4375B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02DE4FC-8B38-40C7-A2F5-CBD4C6592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C97C509-DDA4-4291-88B3-8E2B146099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6345897-50D9-424E-A94E-18A63AEE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6E6E08-BABA-49E9-884E-480584915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FC7E30-29EF-C548-9258-0281A1AFA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7" y="545126"/>
            <a:ext cx="9217026" cy="37839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/>
              <a:t>Objekte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1A316-6343-FA9D-97B7-133340CB1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488" y="4508501"/>
            <a:ext cx="9155112" cy="18002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600" cap="all" spc="300"/>
              <a:t>Ein Objekt ist eine programmierte Beschreibung eines Konzeptes oder Gegenstand.</a:t>
            </a:r>
          </a:p>
        </p:txBody>
      </p:sp>
    </p:spTree>
    <p:extLst>
      <p:ext uri="{BB962C8B-B14F-4D97-AF65-F5344CB8AC3E}">
        <p14:creationId xmlns:p14="http://schemas.microsoft.com/office/powerpoint/2010/main" val="409688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7F832D9-9E09-40D4-AD67-47851A25D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0E692-8319-DF90-E4C5-EB79FE94B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</p:spPr>
        <p:txBody>
          <a:bodyPr anchor="t">
            <a:normAutofit/>
          </a:bodyPr>
          <a:lstStyle/>
          <a:p>
            <a:r>
              <a:rPr lang="de-DE" dirty="0"/>
              <a:t>Objekte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682DB7-862F-3098-5CFD-D15666E555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462058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94199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7F832D9-9E09-40D4-AD67-47851A25D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2F8C00-4CC6-B7B2-3804-619FF9AD5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</p:spPr>
        <p:txBody>
          <a:bodyPr anchor="t">
            <a:normAutofit/>
          </a:bodyPr>
          <a:lstStyle/>
          <a:p>
            <a:r>
              <a:rPr lang="de-DE" dirty="0"/>
              <a:t>Datentypen</a:t>
            </a:r>
          </a:p>
        </p:txBody>
      </p:sp>
      <p:graphicFrame>
        <p:nvGraphicFramePr>
          <p:cNvPr id="13" name="Inhaltsplatzhalter 2">
            <a:extLst>
              <a:ext uri="{FF2B5EF4-FFF2-40B4-BE49-F238E27FC236}">
                <a16:creationId xmlns:a16="http://schemas.microsoft.com/office/drawing/2014/main" id="{50087E63-FE75-02A8-0FA0-2E922CE22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9368477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3211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4" name="Video 3" descr="Animiertes fahrendes Auto">
            <a:extLst>
              <a:ext uri="{FF2B5EF4-FFF2-40B4-BE49-F238E27FC236}">
                <a16:creationId xmlns:a16="http://schemas.microsoft.com/office/drawing/2014/main" id="{AACDE3F4-8C78-1612-45BC-69AB311385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t="290" r="1" b="1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4A5CBF4-323E-4A2D-A9CD-A3CC0050D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2406074" y="-5"/>
            <a:ext cx="9785926" cy="6858004"/>
            <a:chOff x="0" y="-3"/>
            <a:chExt cx="9785926" cy="685800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5BFDCD0-B536-4527-AB6E-79B0E4EDD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-3"/>
              <a:ext cx="9767888" cy="6858003"/>
              <a:chOff x="0" y="-3"/>
              <a:chExt cx="9767888" cy="685800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850C5E2-9BE7-4321-8945-320FE5AA9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8999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7B89D3D-F057-4F89-87AC-DBA5FD04C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3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5B5518D-4B46-4866-BF9F-D6550DA00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-1"/>
              <a:ext cx="9785926" cy="6858002"/>
              <a:chOff x="0" y="-1"/>
              <a:chExt cx="9785926" cy="685800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1673445-12E5-48F8-BEF8-87016BBC5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9000"/>
                <a:ext cx="9785926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ACC629B-B138-4925-BE58-F4E4E2CC8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1"/>
                <a:ext cx="9785926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565D01-6AAA-4149-B7F9-257DDE044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V="1">
              <a:off x="1241733" y="-1241732"/>
              <a:ext cx="6312874" cy="879633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A26A215-743C-44FA-BCDF-557D447DD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-1"/>
              <a:ext cx="9768670" cy="6858002"/>
              <a:chOff x="0" y="-1"/>
              <a:chExt cx="9768670" cy="685800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DC24E92-BC4D-4062-B4E9-06E64DFC6F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82" y="3429000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36FDDFC-223B-4390-8055-FA8AA406EF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1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A366D5F-1D1B-B5A6-6167-BB66FF17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2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500">
                <a:solidFill>
                  <a:srgbClr val="FFFFFF"/>
                </a:solidFill>
              </a:rPr>
              <a:t>„Das rote Auto fährt zu schnell“</a:t>
            </a:r>
          </a:p>
        </p:txBody>
      </p:sp>
    </p:spTree>
    <p:extLst>
      <p:ext uri="{BB962C8B-B14F-4D97-AF65-F5344CB8AC3E}">
        <p14:creationId xmlns:p14="http://schemas.microsoft.com/office/powerpoint/2010/main" val="132789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BA9C1-4197-66C3-7129-D5524B157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520825"/>
            <a:ext cx="4716462" cy="345635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400" dirty="0"/>
              <a:t>Objekt und Eigenschaft(en) erkennen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6282DA4-663E-8F5F-6E05-693645001DC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83043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335B-77A5-B089-20DF-BFC63F6DC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1997855"/>
          </a:xfrm>
        </p:spPr>
        <p:txBody>
          <a:bodyPr wrap="square" anchor="b">
            <a:normAutofit/>
          </a:bodyPr>
          <a:lstStyle/>
          <a:p>
            <a:r>
              <a:rPr lang="de-DE" dirty="0"/>
              <a:t>Klassen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1A928-F057-909E-81D3-48F1A97DE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5437187" cy="3415519"/>
          </a:xfrm>
        </p:spPr>
        <p:txBody>
          <a:bodyPr anchor="t">
            <a:normAutofit/>
          </a:bodyPr>
          <a:lstStyle/>
          <a:p>
            <a:r>
              <a:rPr lang="de-DE" sz="2000"/>
              <a:t>Eine Klasse beschreibt den Inhalt eines Objektes</a:t>
            </a:r>
          </a:p>
          <a:p>
            <a:r>
              <a:rPr lang="de-DE" sz="2000"/>
              <a:t>Eine Klasse stellt den „Blueprint“ eines Objektes vor, dennoch setzt er keine spezifischen Eigenschaften</a:t>
            </a:r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1BCD5EFF-FB05-190F-2F8D-7B0E69650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4675" y="1072039"/>
            <a:ext cx="4713922" cy="4713922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60878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2A24E-7283-70C8-5F41-01B9E4BD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809500"/>
          </a:xfrm>
        </p:spPr>
        <p:txBody>
          <a:bodyPr anchor="t">
            <a:normAutofit/>
          </a:bodyPr>
          <a:lstStyle/>
          <a:p>
            <a:r>
              <a:rPr lang="de-DE" dirty="0"/>
              <a:t>Klassen: Bestehen aus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95DCD8-53FA-96FC-C245-4208387E02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6887201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5758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1F582-0F74-7AC4-9AE2-52F1AA462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Klasse: Auto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F7BCE-4827-5D7E-D29B-DAA2BD591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Properties:</a:t>
            </a:r>
          </a:p>
          <a:p>
            <a:pPr lvl="1"/>
            <a:r>
              <a:rPr lang="de-DE" dirty="0"/>
              <a:t>Marke</a:t>
            </a:r>
          </a:p>
          <a:p>
            <a:pPr lvl="1"/>
            <a:r>
              <a:rPr lang="de-DE" dirty="0"/>
              <a:t>Baujahr</a:t>
            </a:r>
          </a:p>
          <a:p>
            <a:pPr lvl="1"/>
            <a:r>
              <a:rPr lang="de-DE" dirty="0"/>
              <a:t>Farbe</a:t>
            </a:r>
          </a:p>
          <a:p>
            <a:r>
              <a:rPr lang="de-DE" dirty="0"/>
              <a:t>Actions:</a:t>
            </a:r>
          </a:p>
          <a:p>
            <a:pPr lvl="1"/>
            <a:r>
              <a:rPr lang="de-DE" dirty="0"/>
              <a:t>Fahren</a:t>
            </a:r>
          </a:p>
          <a:p>
            <a:pPr lvl="1"/>
            <a:r>
              <a:rPr lang="de-DE" dirty="0"/>
              <a:t>Bremsen</a:t>
            </a:r>
          </a:p>
          <a:p>
            <a:pPr lvl="1"/>
            <a:r>
              <a:rPr lang="de-DE" dirty="0"/>
              <a:t>Einschalten</a:t>
            </a:r>
          </a:p>
        </p:txBody>
      </p:sp>
      <p:pic>
        <p:nvPicPr>
          <p:cNvPr id="5122" name="Picture 2" descr="Auto Silhouette Tasse">
            <a:extLst>
              <a:ext uri="{FF2B5EF4-FFF2-40B4-BE49-F238E27FC236}">
                <a16:creationId xmlns:a16="http://schemas.microsoft.com/office/drawing/2014/main" id="{87F6F072-3BCF-35D0-D7F8-D81080848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877" y="1139209"/>
            <a:ext cx="52387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70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6325661F-9A92-471E-B4A6-1EAAD4C06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729C95-58E5-FB89-163A-19A018477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4132800"/>
            <a:ext cx="4554821" cy="2186096"/>
          </a:xfrm>
        </p:spPr>
        <p:txBody>
          <a:bodyPr anchor="b">
            <a:normAutofit/>
          </a:bodyPr>
          <a:lstStyle/>
          <a:p>
            <a:r>
              <a:rPr lang="de-DE" sz="3800" dirty="0"/>
              <a:t>Anwendungsbereiche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559D27-E361-CE44-6ED1-4C5827505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540000"/>
            <a:ext cx="4537073" cy="3361604"/>
          </a:xfrm>
        </p:spPr>
        <p:txBody>
          <a:bodyPr anchor="t">
            <a:normAutofit/>
          </a:bodyPr>
          <a:lstStyle/>
          <a:p>
            <a:r>
              <a:rPr lang="de-DE" sz="2400" dirty="0"/>
              <a:t>Internet Services</a:t>
            </a:r>
          </a:p>
          <a:p>
            <a:r>
              <a:rPr lang="de-DE" sz="2400" dirty="0" err="1"/>
              <a:t>Developing</a:t>
            </a:r>
            <a:r>
              <a:rPr lang="de-DE" sz="2400" dirty="0"/>
              <a:t> Tools: GitHub, JIRA, Azure</a:t>
            </a:r>
          </a:p>
          <a:p>
            <a:r>
              <a:rPr lang="de-DE" sz="2400" dirty="0" err="1"/>
              <a:t>Applications</a:t>
            </a:r>
            <a:r>
              <a:rPr lang="de-DE" sz="2400" dirty="0"/>
              <a:t>: APIs</a:t>
            </a:r>
          </a:p>
          <a:p>
            <a:endParaRPr lang="de-DE" dirty="0"/>
          </a:p>
        </p:txBody>
      </p:sp>
      <p:grpSp>
        <p:nvGrpSpPr>
          <p:cNvPr id="17" name="Group 10">
            <a:extLst>
              <a:ext uri="{FF2B5EF4-FFF2-40B4-BE49-F238E27FC236}">
                <a16:creationId xmlns:a16="http://schemas.microsoft.com/office/drawing/2014/main" id="{29CAC6BF-498D-4340-90E8-B31574952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3600"/>
            <a:ext cx="6854400" cy="6854400"/>
            <a:chOff x="0" y="3600"/>
            <a:chExt cx="6854400" cy="6854400"/>
          </a:xfrm>
        </p:grpSpPr>
        <p:sp>
          <p:nvSpPr>
            <p:cNvPr id="18" name="Oval 11">
              <a:extLst>
                <a:ext uri="{FF2B5EF4-FFF2-40B4-BE49-F238E27FC236}">
                  <a16:creationId xmlns:a16="http://schemas.microsoft.com/office/drawing/2014/main" id="{D45B5AD0-CCB8-4560-97D1-64730E91C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2">
              <a:extLst>
                <a:ext uri="{FF2B5EF4-FFF2-40B4-BE49-F238E27FC236}">
                  <a16:creationId xmlns:a16="http://schemas.microsoft.com/office/drawing/2014/main" id="{18C60EFA-0E1E-4013-96D3-782965C89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3">
              <a:extLst>
                <a:ext uri="{FF2B5EF4-FFF2-40B4-BE49-F238E27FC236}">
                  <a16:creationId xmlns:a16="http://schemas.microsoft.com/office/drawing/2014/main" id="{E4E4E3FC-623F-4D97-96EA-B90287979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1" name="Picture 4" descr="Blue blocks and networks technology background">
            <a:extLst>
              <a:ext uri="{FF2B5EF4-FFF2-40B4-BE49-F238E27FC236}">
                <a16:creationId xmlns:a16="http://schemas.microsoft.com/office/drawing/2014/main" id="{6DB8AFF3-3C44-7EA8-8E74-DD601ADD49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20" r="37331" b="-446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26150485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C506-2A71-3B3D-C537-7D59966D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6BC7E-1627-52D0-09AB-7B4BF0FED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Aus einer Klasse lassen sich mehreren Objekten erstellen:</a:t>
            </a:r>
          </a:p>
          <a:p>
            <a:endParaRPr lang="de-DE" dirty="0"/>
          </a:p>
        </p:txBody>
      </p:sp>
      <p:pic>
        <p:nvPicPr>
          <p:cNvPr id="4098" name="Picture 2" descr="Neue Autos: Welche Auto-Neuheiten kommen bis 2025? | carwow.de">
            <a:extLst>
              <a:ext uri="{FF2B5EF4-FFF2-40B4-BE49-F238E27FC236}">
                <a16:creationId xmlns:a16="http://schemas.microsoft.com/office/drawing/2014/main" id="{80A76837-9508-3008-E30F-49A494129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86" y="3191069"/>
            <a:ext cx="3647768" cy="182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iat Nuova 500 – Wikipedia">
            <a:extLst>
              <a:ext uri="{FF2B5EF4-FFF2-40B4-BE49-F238E27FC236}">
                <a16:creationId xmlns:a16="http://schemas.microsoft.com/office/drawing/2014/main" id="{FF397BA3-66C5-1BC5-1845-1E14EDEC7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647" y="2884540"/>
            <a:ext cx="3195126" cy="213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2A7941-16FF-369B-5957-606FC66E09EA}"/>
              </a:ext>
            </a:extLst>
          </p:cNvPr>
          <p:cNvSpPr txBox="1"/>
          <p:nvPr/>
        </p:nvSpPr>
        <p:spPr>
          <a:xfrm>
            <a:off x="1730477" y="5240594"/>
            <a:ext cx="1600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Marke: BMW</a:t>
            </a:r>
          </a:p>
          <a:p>
            <a:r>
              <a:rPr lang="de-DE" dirty="0"/>
              <a:t>Farbe: Blau</a:t>
            </a:r>
          </a:p>
          <a:p>
            <a:r>
              <a:rPr lang="de-DE" dirty="0"/>
              <a:t>Zustand: Neu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1DD0B7-06BD-8AC1-504B-445908CD51E2}"/>
              </a:ext>
            </a:extLst>
          </p:cNvPr>
          <p:cNvSpPr txBox="1"/>
          <p:nvPr/>
        </p:nvSpPr>
        <p:spPr>
          <a:xfrm>
            <a:off x="8690646" y="5240594"/>
            <a:ext cx="22788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Marke: Fiat</a:t>
            </a:r>
          </a:p>
          <a:p>
            <a:r>
              <a:rPr lang="de-DE" dirty="0"/>
              <a:t>Farbe: Gelb</a:t>
            </a:r>
          </a:p>
          <a:p>
            <a:r>
              <a:rPr lang="de-DE" dirty="0"/>
              <a:t>Zustand: Gebraucht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9701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AB9C-B05E-0B24-FF33-AF1E1834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Abstraction</a:t>
            </a:r>
            <a:r>
              <a:rPr lang="de-DE" dirty="0"/>
              <a:t> / Abstraktion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33744-56AF-6B5D-4A9E-ADFE12DB5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„Komplexe Probleme einfach erklären, in dem man die Details ignoriert“</a:t>
            </a:r>
          </a:p>
          <a:p>
            <a:r>
              <a:rPr lang="de-DE" dirty="0"/>
              <a:t>Wenn man eine neue Klasse definiert, versucht man einen möglichst abstrakten Ansatz zu nehmen.</a:t>
            </a:r>
          </a:p>
          <a:p>
            <a:r>
              <a:rPr lang="de-DE" dirty="0"/>
              <a:t>Wir verstehen, was ein Auto ist. Aus diesem Grund definieren wir ein Auto als solches, ohne unnötige Details hinzufügen.</a:t>
            </a:r>
          </a:p>
          <a:p>
            <a:r>
              <a:rPr lang="de-DE" dirty="0"/>
              <a:t>Nur an notwendige Properties fokussieren.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5683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8001A-4217-5B14-2703-C7710A6E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Abstraction</a:t>
            </a:r>
            <a:r>
              <a:rPr lang="de-DE" dirty="0"/>
              <a:t> / Abstraktion</a:t>
            </a:r>
          </a:p>
        </p:txBody>
      </p:sp>
      <p:pic>
        <p:nvPicPr>
          <p:cNvPr id="4" name="Picture 2" descr="Neue Autos: Welche Auto-Neuheiten kommen bis 2025? | carwow.de">
            <a:extLst>
              <a:ext uri="{FF2B5EF4-FFF2-40B4-BE49-F238E27FC236}">
                <a16:creationId xmlns:a16="http://schemas.microsoft.com/office/drawing/2014/main" id="{037D00A2-A16F-AB97-EA7F-EC3748B2CE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38" y="1881275"/>
            <a:ext cx="5015690" cy="250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324DBA-0A9A-FA4F-52C9-F75BDB2492DB}"/>
              </a:ext>
            </a:extLst>
          </p:cNvPr>
          <p:cNvGraphicFramePr>
            <a:graphicFrameLocks noGrp="1"/>
          </p:cNvGraphicFramePr>
          <p:nvPr/>
        </p:nvGraphicFramePr>
        <p:xfrm>
          <a:off x="6317012" y="2578937"/>
          <a:ext cx="534111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1247">
                  <a:extLst>
                    <a:ext uri="{9D8B030D-6E8A-4147-A177-3AD203B41FA5}">
                      <a16:colId xmlns:a16="http://schemas.microsoft.com/office/drawing/2014/main" val="2024539229"/>
                    </a:ext>
                  </a:extLst>
                </a:gridCol>
                <a:gridCol w="2639865">
                  <a:extLst>
                    <a:ext uri="{9D8B030D-6E8A-4147-A177-3AD203B41FA5}">
                      <a16:colId xmlns:a16="http://schemas.microsoft.com/office/drawing/2014/main" val="2316389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Nötig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Unnötig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150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Spiegel Hersteller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24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Farbe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Glasfirma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66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Maximale Geschwindigkeit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Letzter TÜV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830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749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3A872-4115-240E-7D80-CF27C519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Encapsulation</a:t>
            </a:r>
            <a:r>
              <a:rPr lang="de-DE" dirty="0"/>
              <a:t> and Data </a:t>
            </a:r>
            <a:r>
              <a:rPr lang="de-DE" dirty="0" err="1"/>
              <a:t>Hiding</a:t>
            </a:r>
            <a:endParaRPr lang="de-DE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E32911DC-C2B0-1102-A303-E1583176146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0863" y="2113199"/>
          <a:ext cx="11090274" cy="397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5121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5467-A782-42D9-7A9F-C7FB1BFF6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Encapsulation</a:t>
            </a:r>
            <a:r>
              <a:rPr lang="de-DE" dirty="0"/>
              <a:t> and Data </a:t>
            </a:r>
            <a:r>
              <a:rPr lang="de-DE" dirty="0" err="1"/>
              <a:t>Hiding</a:t>
            </a:r>
            <a:endParaRPr lang="de-DE" dirty="0"/>
          </a:p>
        </p:txBody>
      </p:sp>
      <p:pic>
        <p:nvPicPr>
          <p:cNvPr id="1026" name="Picture 2" descr="Best Car Driving Tips in India That You Must Know - Spinny">
            <a:extLst>
              <a:ext uri="{FF2B5EF4-FFF2-40B4-BE49-F238E27FC236}">
                <a16:creationId xmlns:a16="http://schemas.microsoft.com/office/drawing/2014/main" id="{23207613-3FCC-4420-DD4E-997CE795B3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29" y="1779675"/>
            <a:ext cx="4761371" cy="267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find Hyundai specialized car repair shop? - Tehran Times">
            <a:extLst>
              <a:ext uri="{FF2B5EF4-FFF2-40B4-BE49-F238E27FC236}">
                <a16:creationId xmlns:a16="http://schemas.microsoft.com/office/drawing/2014/main" id="{A5EC599B-DD0E-DE94-5BC7-91F2C20F8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93" y="1852811"/>
            <a:ext cx="3907703" cy="260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6B4CC41-5E5F-6D1C-9674-167D4FC2FC07}"/>
              </a:ext>
            </a:extLst>
          </p:cNvPr>
          <p:cNvSpPr txBox="1"/>
          <p:nvPr/>
        </p:nvSpPr>
        <p:spPr>
          <a:xfrm>
            <a:off x="2182761" y="4955458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Endnutzer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29CA55F-C67D-A1C2-E02E-093AFB0D4554}"/>
              </a:ext>
            </a:extLst>
          </p:cNvPr>
          <p:cNvSpPr txBox="1"/>
          <p:nvPr/>
        </p:nvSpPr>
        <p:spPr>
          <a:xfrm>
            <a:off x="8023123" y="4896464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Entwickler</a:t>
            </a:r>
          </a:p>
        </p:txBody>
      </p:sp>
    </p:spTree>
    <p:extLst>
      <p:ext uri="{BB962C8B-B14F-4D97-AF65-F5344CB8AC3E}">
        <p14:creationId xmlns:p14="http://schemas.microsoft.com/office/powerpoint/2010/main" val="7239625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E16F4-AF08-7BCC-FBB3-86C26528E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9706" y="1523148"/>
            <a:ext cx="7326948" cy="3040458"/>
          </a:xfrm>
        </p:spPr>
        <p:txBody>
          <a:bodyPr anchor="t">
            <a:normAutofit/>
          </a:bodyPr>
          <a:lstStyle/>
          <a:p>
            <a:r>
              <a:rPr lang="de-DE" sz="3600" dirty="0"/>
              <a:t>„Beim Design einer Klasse sollte man nur so viele Details wie nötig freilegen“</a:t>
            </a:r>
          </a:p>
        </p:txBody>
      </p:sp>
    </p:spTree>
    <p:extLst>
      <p:ext uri="{BB962C8B-B14F-4D97-AF65-F5344CB8AC3E}">
        <p14:creationId xmlns:p14="http://schemas.microsoft.com/office/powerpoint/2010/main" val="8442292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400BD-97EF-5BDE-9154-9B474A3A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Inheritance</a:t>
            </a:r>
            <a:r>
              <a:rPr lang="de-DE" dirty="0"/>
              <a:t> / Vererbung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CBEEB-10E0-889C-AAD5-E5D029DC9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Inheritance</a:t>
            </a:r>
            <a:r>
              <a:rPr lang="de-DE" dirty="0"/>
              <a:t> in OOP </a:t>
            </a:r>
            <a:r>
              <a:rPr lang="en-US" dirty="0"/>
              <a:t>-&gt; </a:t>
            </a:r>
            <a:r>
              <a:rPr lang="de-DE" dirty="0"/>
              <a:t>Deutet auf die Wiederverwendbarkeit des Codes.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17641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EC84E-BA13-1CCB-AA38-27D8F3F48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Inheritance</a:t>
            </a:r>
            <a:r>
              <a:rPr lang="de-DE" dirty="0"/>
              <a:t> / Vererbung</a:t>
            </a:r>
          </a:p>
        </p:txBody>
      </p:sp>
      <p:pic>
        <p:nvPicPr>
          <p:cNvPr id="4" name="Picture 2" descr="Neue Autos: Welche Auto-Neuheiten kommen bis 2025? | carwow.de">
            <a:extLst>
              <a:ext uri="{FF2B5EF4-FFF2-40B4-BE49-F238E27FC236}">
                <a16:creationId xmlns:a16="http://schemas.microsoft.com/office/drawing/2014/main" id="{B05D4103-4147-31BE-5001-3F6023BC8C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37" y="1895656"/>
            <a:ext cx="2692426" cy="134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at Nuova 500 – Wikipedia">
            <a:extLst>
              <a:ext uri="{FF2B5EF4-FFF2-40B4-BE49-F238E27FC236}">
                <a16:creationId xmlns:a16="http://schemas.microsoft.com/office/drawing/2014/main" id="{7E5B37B5-D8CA-0AAB-2242-D60759168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180" y="1942921"/>
            <a:ext cx="2019008" cy="134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VW Golf 4 - Infos, Preise, Alternativen - AutoScout24">
            <a:extLst>
              <a:ext uri="{FF2B5EF4-FFF2-40B4-BE49-F238E27FC236}">
                <a16:creationId xmlns:a16="http://schemas.microsoft.com/office/drawing/2014/main" id="{1C29F438-AD4B-9119-BDE8-C1DE1EC14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6" y="1881275"/>
            <a:ext cx="3759199" cy="146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7652E3-07F8-D4D1-361A-60EC38E91A8E}"/>
              </a:ext>
            </a:extLst>
          </p:cNvPr>
          <p:cNvSpPr txBox="1"/>
          <p:nvPr/>
        </p:nvSpPr>
        <p:spPr>
          <a:xfrm>
            <a:off x="1514764" y="3722255"/>
            <a:ext cx="203292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Model: BWM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Farbe: Blau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Zustand: Neu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Beschleunigen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Bremsen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035D55-285A-7942-17DA-6964448595A1}"/>
              </a:ext>
            </a:extLst>
          </p:cNvPr>
          <p:cNvSpPr txBox="1"/>
          <p:nvPr/>
        </p:nvSpPr>
        <p:spPr>
          <a:xfrm>
            <a:off x="8237501" y="3661357"/>
            <a:ext cx="256736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Model: VW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Farbe: Grau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Zustand: Gebraucht</a:t>
            </a:r>
          </a:p>
          <a:p>
            <a:endParaRPr lang="de-DE" dirty="0"/>
          </a:p>
          <a:p>
            <a:r>
              <a:rPr lang="de-DE" dirty="0"/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Beschleunigen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Bremsen</a:t>
            </a:r>
          </a:p>
          <a:p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3E19D-F85C-4596-5CC1-B87E0F4CFC75}"/>
              </a:ext>
            </a:extLst>
          </p:cNvPr>
          <p:cNvSpPr txBox="1"/>
          <p:nvPr/>
        </p:nvSpPr>
        <p:spPr>
          <a:xfrm>
            <a:off x="4743496" y="3661357"/>
            <a:ext cx="256736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Model: Fiat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Farbe: Gelb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Zustand: Gebraucht</a:t>
            </a:r>
          </a:p>
          <a:p>
            <a:endParaRPr lang="de-DE" dirty="0"/>
          </a:p>
          <a:p>
            <a:r>
              <a:rPr lang="de-DE" dirty="0"/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Beschleunigen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Bremsen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8248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34C7-449B-FA75-2520-299DA0C1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Inheritance</a:t>
            </a:r>
            <a:r>
              <a:rPr lang="de-DE" dirty="0"/>
              <a:t> / Vererbung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BCCB9-D413-E8BD-77EF-9C7EF2A4C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wenn ich die Autos in verschiedenen Kategorien mit verschiedenen Eigenschaften aufteilen möchte?</a:t>
            </a:r>
          </a:p>
          <a:p>
            <a:r>
              <a:rPr lang="de-DE" i="1" dirty="0"/>
              <a:t>Electric: Begrenzte Anzahl an Km pro Tag – Ladezeit - Stromkosten.</a:t>
            </a:r>
          </a:p>
          <a:p>
            <a:r>
              <a:rPr lang="de-DE" i="1" dirty="0"/>
              <a:t>Benziner: Nötige Benzin am Tag – Benzinkosten – CO2 pro Km.</a:t>
            </a:r>
          </a:p>
        </p:txBody>
      </p:sp>
    </p:spTree>
    <p:extLst>
      <p:ext uri="{BB962C8B-B14F-4D97-AF65-F5344CB8AC3E}">
        <p14:creationId xmlns:p14="http://schemas.microsoft.com/office/powerpoint/2010/main" val="567026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9A8C-0042-4D9B-2F50-8EBD6685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Inheritance</a:t>
            </a:r>
            <a:r>
              <a:rPr lang="de-DE" dirty="0"/>
              <a:t> / Vererbung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ED58F-D30A-E5AA-C3FE-7D32345B1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Wenn man alle diese neuen Eigenschaften in der „Auto“ – Klasse hinzufügt, endet man mit einer sehr großen Klasse mit zu vielen Eigenschaften.</a:t>
            </a:r>
          </a:p>
          <a:p>
            <a:r>
              <a:rPr lang="de-DE" dirty="0"/>
              <a:t>Unsere Auto-Objekten könnten elektrische sowohl auch Benziner Autos sein.</a:t>
            </a:r>
          </a:p>
          <a:p>
            <a:r>
              <a:rPr lang="de-DE" dirty="0"/>
              <a:t>Man kennt das als „</a:t>
            </a:r>
            <a:r>
              <a:rPr lang="de-DE" dirty="0" err="1"/>
              <a:t>Monolitic</a:t>
            </a:r>
            <a:r>
              <a:rPr lang="de-DE" dirty="0"/>
              <a:t>“ Class, und sie sollte möglichst vermieden werden.</a:t>
            </a:r>
          </a:p>
        </p:txBody>
      </p:sp>
    </p:spTree>
    <p:extLst>
      <p:ext uri="{BB962C8B-B14F-4D97-AF65-F5344CB8AC3E}">
        <p14:creationId xmlns:p14="http://schemas.microsoft.com/office/powerpoint/2010/main" val="3367714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25661F-9A92-471E-B4A6-1EAAD4C06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9B9677-B282-EC34-4D09-D0AED6385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4132800"/>
            <a:ext cx="4554821" cy="2186096"/>
          </a:xfrm>
        </p:spPr>
        <p:txBody>
          <a:bodyPr anchor="b">
            <a:normAutofit/>
          </a:bodyPr>
          <a:lstStyle/>
          <a:p>
            <a:r>
              <a:rPr lang="de-DE" sz="5100" dirty="0"/>
              <a:t>Wo man Python nicht sieht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9CB1EC-AD83-03E5-531E-4119782BB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540000"/>
            <a:ext cx="4537073" cy="3361604"/>
          </a:xfrm>
        </p:spPr>
        <p:txBody>
          <a:bodyPr anchor="t">
            <a:normAutofit/>
          </a:bodyPr>
          <a:lstStyle/>
          <a:p>
            <a:r>
              <a:rPr lang="de-DE" sz="2400" dirty="0"/>
              <a:t>Low – Level </a:t>
            </a:r>
            <a:r>
              <a:rPr lang="de-DE" sz="2400" dirty="0" err="1"/>
              <a:t>Programming</a:t>
            </a:r>
            <a:r>
              <a:rPr lang="de-DE" sz="2400" dirty="0"/>
              <a:t> (Hardwarenahe – Programmierung)</a:t>
            </a:r>
          </a:p>
          <a:p>
            <a:r>
              <a:rPr lang="de-DE" sz="2400" dirty="0"/>
              <a:t>Mobile Apps (wird sich in der Zukunft verändern)</a:t>
            </a:r>
          </a:p>
          <a:p>
            <a:endParaRPr lang="de-D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9CAC6BF-498D-4340-90E8-B31574952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3600"/>
            <a:ext cx="6854400" cy="6854400"/>
            <a:chOff x="0" y="3600"/>
            <a:chExt cx="6854400" cy="685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5B5AD0-CCB8-4560-97D1-64730E91C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8C60EFA-0E1E-4013-96D3-782965C89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E4E3FC-623F-4D97-96EA-B90287979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101010 Datenzeilen bis zur Unendlichkeit">
            <a:extLst>
              <a:ext uri="{FF2B5EF4-FFF2-40B4-BE49-F238E27FC236}">
                <a16:creationId xmlns:a16="http://schemas.microsoft.com/office/drawing/2014/main" id="{CC32ACFC-3F6C-7C86-04D7-2A34EF0017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377" r="15873" b="1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15812165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4FF20-292A-B1D2-EDC2-4F5CA48E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Inheritance</a:t>
            </a:r>
            <a:r>
              <a:rPr lang="de-DE" dirty="0"/>
              <a:t> / Vererbung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5721D-9AA1-106E-E2EF-4447D4257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Lösung: Wir kreieren neue Klassen, die die Eigenschaften der Klasse „Auto“ durch das Konzept der </a:t>
            </a:r>
            <a:r>
              <a:rPr lang="de-DE" dirty="0" err="1"/>
              <a:t>Inheritance</a:t>
            </a:r>
            <a:r>
              <a:rPr lang="de-DE" dirty="0"/>
              <a:t> vererben.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37177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CB364-1EA9-4742-1F82-C83EDE022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Neue Begriffe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F63F2C-49F2-D94A-89F7-98239D11D0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5904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5F2F-5675-A4D2-64F6-F23C651A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Polymorphism</a:t>
            </a:r>
            <a:r>
              <a:rPr lang="de-DE" dirty="0"/>
              <a:t> / Polymorphismus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A9060-9945-1093-A0C6-364255CBF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Definition </a:t>
            </a:r>
            <a:r>
              <a:rPr lang="de-DE" dirty="0" err="1"/>
              <a:t>Polymorphism</a:t>
            </a:r>
            <a:r>
              <a:rPr lang="de-DE" dirty="0"/>
              <a:t>: „Ein Zustand, der verschiedenen Formen nimmt“</a:t>
            </a:r>
          </a:p>
        </p:txBody>
      </p:sp>
    </p:spTree>
    <p:extLst>
      <p:ext uri="{BB962C8B-B14F-4D97-AF65-F5344CB8AC3E}">
        <p14:creationId xmlns:p14="http://schemas.microsoft.com/office/powerpoint/2010/main" val="8321238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07011-3890-15F0-FE44-BAB1F0CA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Polymorphism</a:t>
            </a:r>
            <a:r>
              <a:rPr lang="de-DE" dirty="0"/>
              <a:t> / Polymorphismus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2373A8-FB35-481F-3E84-46AAC6B334A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0863" y="2112963"/>
          <a:ext cx="11090275" cy="3979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1777A09-E699-56E1-D460-714EAFF7B3BB}"/>
              </a:ext>
            </a:extLst>
          </p:cNvPr>
          <p:cNvSpPr txBox="1"/>
          <p:nvPr/>
        </p:nvSpPr>
        <p:spPr>
          <a:xfrm>
            <a:off x="9674352" y="3058542"/>
            <a:ext cx="23134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Was wenn ein elektrisches</a:t>
            </a:r>
          </a:p>
          <a:p>
            <a:r>
              <a:rPr lang="de-DE" dirty="0"/>
              <a:t>Auto eine stärkere Beschleunigung</a:t>
            </a:r>
          </a:p>
          <a:p>
            <a:r>
              <a:rPr lang="de-DE" dirty="0"/>
              <a:t>Hat als ein normales Auto?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Methode „Beschleunigen“ muss angepasst werden.</a:t>
            </a:r>
          </a:p>
        </p:txBody>
      </p:sp>
    </p:spTree>
    <p:extLst>
      <p:ext uri="{BB962C8B-B14F-4D97-AF65-F5344CB8AC3E}">
        <p14:creationId xmlns:p14="http://schemas.microsoft.com/office/powerpoint/2010/main" val="1070883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08D8-77AA-0312-6749-5B7F8A50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Polymorphism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97CE4-45A8-C1F2-C9E5-3CC1E78FA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Method </a:t>
            </a:r>
            <a:r>
              <a:rPr lang="de-DE" dirty="0" err="1"/>
              <a:t>Overriding</a:t>
            </a:r>
            <a:r>
              <a:rPr lang="de-DE" dirty="0"/>
              <a:t>:</a:t>
            </a:r>
          </a:p>
          <a:p>
            <a:r>
              <a:rPr lang="de-DE" dirty="0" err="1"/>
              <a:t>Subclasses</a:t>
            </a:r>
            <a:r>
              <a:rPr lang="de-DE" dirty="0"/>
              <a:t> können eine spezifische Implementierung von einer in der </a:t>
            </a:r>
            <a:r>
              <a:rPr lang="de-DE" dirty="0" err="1"/>
              <a:t>Superclass</a:t>
            </a:r>
            <a:r>
              <a:rPr lang="de-DE" dirty="0"/>
              <a:t> definierten Methode anbieten.</a:t>
            </a:r>
          </a:p>
          <a:p>
            <a:r>
              <a:rPr lang="de-DE" dirty="0"/>
              <a:t>Wir definieren dieselbe Methode als in der </a:t>
            </a:r>
            <a:r>
              <a:rPr lang="de-DE" dirty="0" err="1"/>
              <a:t>Superclass</a:t>
            </a:r>
            <a:r>
              <a:rPr lang="de-DE" dirty="0"/>
              <a:t>, dennoch implementieren wir ein verschiedenes Verhalten.</a:t>
            </a:r>
          </a:p>
        </p:txBody>
      </p:sp>
    </p:spTree>
    <p:extLst>
      <p:ext uri="{BB962C8B-B14F-4D97-AF65-F5344CB8AC3E}">
        <p14:creationId xmlns:p14="http://schemas.microsoft.com/office/powerpoint/2010/main" val="3116004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01225-B946-25FA-684D-64249FE84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Polymorphism</a:t>
            </a:r>
            <a:r>
              <a:rPr lang="de-DE" dirty="0"/>
              <a:t>: Method </a:t>
            </a:r>
            <a:r>
              <a:rPr lang="de-DE" dirty="0" err="1"/>
              <a:t>Overriding</a:t>
            </a:r>
            <a:endParaRPr lang="de-DE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6A1AAA4B-608C-AE6E-2DBD-165500B30F8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0863" y="2112963"/>
          <a:ext cx="11090275" cy="3979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47919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F8BC8-469C-2DDD-096A-D23C0FD2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833015"/>
            <a:ext cx="5958000" cy="5202026"/>
          </a:xfrm>
        </p:spPr>
        <p:txBody>
          <a:bodyPr anchor="ctr">
            <a:normAutofit/>
          </a:bodyPr>
          <a:lstStyle/>
          <a:p>
            <a:pPr algn="ctr"/>
            <a:r>
              <a:rPr lang="en-US" sz="7500"/>
              <a:t>Polymorphism</a:t>
            </a:r>
            <a:endParaRPr lang="de-DE" sz="75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3A9C2-D5AB-2DC4-7D3B-555E6B3DE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en-US" dirty="0" err="1"/>
              <a:t>Somit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bequem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verschiedenen</a:t>
            </a:r>
            <a:r>
              <a:rPr lang="en-US" dirty="0"/>
              <a:t> Klassen </a:t>
            </a:r>
            <a:r>
              <a:rPr lang="en-US" dirty="0" err="1"/>
              <a:t>arbeiten</a:t>
            </a:r>
            <a:r>
              <a:rPr lang="en-US" dirty="0"/>
              <a:t>, die von der Superclass Auto die </a:t>
            </a:r>
            <a:r>
              <a:rPr lang="en-US" dirty="0" err="1"/>
              <a:t>Grundeigenschaften</a:t>
            </a:r>
            <a:r>
              <a:rPr lang="en-US" dirty="0"/>
              <a:t> </a:t>
            </a:r>
            <a:r>
              <a:rPr lang="en-US" dirty="0" err="1"/>
              <a:t>vererben</a:t>
            </a:r>
            <a:r>
              <a:rPr lang="en-US" dirty="0"/>
              <a:t> und </a:t>
            </a: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eigene</a:t>
            </a:r>
            <a:r>
              <a:rPr lang="en-US" dirty="0"/>
              <a:t> </a:t>
            </a:r>
            <a:r>
              <a:rPr lang="en-US" dirty="0" err="1"/>
              <a:t>Funktionalität</a:t>
            </a:r>
            <a:r>
              <a:rPr lang="en-US" dirty="0"/>
              <a:t> </a:t>
            </a:r>
            <a:r>
              <a:rPr lang="en-US" dirty="0" err="1"/>
              <a:t>automaitisiert</a:t>
            </a:r>
            <a:r>
              <a:rPr lang="en-US" dirty="0"/>
              <a:t> </a:t>
            </a:r>
            <a:r>
              <a:rPr lang="en-US" dirty="0" err="1"/>
              <a:t>nutzen</a:t>
            </a:r>
            <a:r>
              <a:rPr lang="en-US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595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71F0-243E-2889-03BA-80BF191BF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Zu welchem Zweck?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5A39D-C456-343C-A7D2-C265CB5BE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 System bestehend aus vielen Objekten, die voneinander Abhängig sind und Daten haben, ist unübersichtlich und lässt sich sehr schwer Pflegen -</a:t>
            </a:r>
            <a:r>
              <a:rPr lang="en-US" dirty="0"/>
              <a:t>&gt; </a:t>
            </a:r>
            <a:r>
              <a:rPr lang="en-US" dirty="0" err="1"/>
              <a:t>Spaguetti</a:t>
            </a:r>
            <a:r>
              <a:rPr lang="en-US" dirty="0"/>
              <a:t> Code,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OOP (!)</a:t>
            </a:r>
            <a:endParaRPr lang="de-DE" dirty="0"/>
          </a:p>
          <a:p>
            <a:r>
              <a:rPr lang="de-DE" dirty="0"/>
              <a:t>Das lässt sich besonders merken, wenn man in der Softwareentwicklung Veränderungen durchführen muss.</a:t>
            </a:r>
          </a:p>
          <a:p>
            <a:r>
              <a:rPr lang="de-DE" dirty="0"/>
              <a:t>Eine Veränderung an einer Stelle im Code verursacht eine Veränderung in einer anderen Stelle. Eine Art Kaskadierung findet statt.</a:t>
            </a:r>
          </a:p>
        </p:txBody>
      </p:sp>
    </p:spTree>
    <p:extLst>
      <p:ext uri="{BB962C8B-B14F-4D97-AF65-F5344CB8AC3E}">
        <p14:creationId xmlns:p14="http://schemas.microsoft.com/office/powerpoint/2010/main" val="12432633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BA191-AB8C-56AD-1437-F5C2ED364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Unterschied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Klassen und </a:t>
            </a:r>
            <a:r>
              <a:rPr lang="en-US" dirty="0" err="1"/>
              <a:t>Objekte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20E966-69A1-6142-67D5-148EB17DA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Klasse: Kaffee</a:t>
            </a:r>
          </a:p>
          <a:p>
            <a:r>
              <a:rPr lang="de-DE" dirty="0"/>
              <a:t>Kaffee</a:t>
            </a:r>
            <a:r>
              <a:rPr lang="en-US" dirty="0"/>
              <a:t>_Morgens = new </a:t>
            </a:r>
            <a:r>
              <a:rPr lang="en-US" dirty="0" err="1"/>
              <a:t>Kaffee</a:t>
            </a:r>
            <a:r>
              <a:rPr lang="en-US" dirty="0"/>
              <a:t>()</a:t>
            </a:r>
          </a:p>
          <a:p>
            <a:r>
              <a:rPr lang="en-US" dirty="0" err="1"/>
              <a:t>Kaffee_Morgens.Bohnen</a:t>
            </a:r>
            <a:r>
              <a:rPr lang="en-US" dirty="0"/>
              <a:t> = “schwarz”</a:t>
            </a:r>
          </a:p>
          <a:p>
            <a:r>
              <a:rPr lang="en-US" dirty="0" err="1"/>
              <a:t>Kaffee_Morgens.Zucker</a:t>
            </a:r>
            <a:r>
              <a:rPr lang="en-US" dirty="0"/>
              <a:t> = “Ja”</a:t>
            </a:r>
          </a:p>
          <a:p>
            <a:r>
              <a:rPr lang="en-US" dirty="0" err="1"/>
              <a:t>Kaffee_Morgens.ZuckerMenge</a:t>
            </a:r>
            <a:r>
              <a:rPr lang="en-US" dirty="0"/>
              <a:t> = 100gr</a:t>
            </a:r>
          </a:p>
          <a:p>
            <a:r>
              <a:rPr lang="en-US" dirty="0" err="1"/>
              <a:t>Zubereiteten_Kaffee</a:t>
            </a:r>
            <a:r>
              <a:rPr lang="en-US" dirty="0"/>
              <a:t> = </a:t>
            </a:r>
            <a:r>
              <a:rPr lang="en-US" dirty="0" err="1"/>
              <a:t>Kaffee_Morgens.Zubereitung</a:t>
            </a:r>
            <a:r>
              <a:rPr lang="en-US" dirty="0"/>
              <a:t>()</a:t>
            </a:r>
          </a:p>
          <a:p>
            <a:r>
              <a:rPr lang="en-US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01540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74A9F-956F-C80A-FD80-2E63008F3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Methods in Python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4130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9AB454-AB52-2340-F381-3DEC354C5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Python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D74282-4E36-6C1E-F152-7FE632479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Neue bzw. aktuelle Version der Programmiersprache</a:t>
            </a:r>
          </a:p>
          <a:p>
            <a:r>
              <a:rPr lang="de-DE" dirty="0"/>
              <a:t>Python 3 ist eine neue Programmiersprache</a:t>
            </a:r>
          </a:p>
          <a:p>
            <a:r>
              <a:rPr lang="de-DE" dirty="0"/>
              <a:t>Python bzw. Python 2 Skripte werden nicht mit Python 3 funktionieren, obwohl die Syntax ähnlich ist.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37270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03A39BE-35B1-6358-CC1E-97ED76656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20" y="833015"/>
            <a:ext cx="5193960" cy="520202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Magic Methods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C54B83-0947-4206-1DBB-4601814E3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en-US" dirty="0"/>
              <a:t>“</a:t>
            </a:r>
            <a:r>
              <a:rPr lang="de-DE" dirty="0"/>
              <a:t>Magic Methods“ oder „</a:t>
            </a:r>
            <a:r>
              <a:rPr lang="de-DE" dirty="0" err="1"/>
              <a:t>Dunder</a:t>
            </a:r>
            <a:r>
              <a:rPr lang="de-DE" dirty="0"/>
              <a:t> Methods“ sind in Python-Klassen vorhandenen Methoden, die den Zweck haben, spezifische Informationen und Funktionalität zur Verfügung zu stellen, ohne dass sie mit anderen Methoden verwechselt werden.</a:t>
            </a:r>
          </a:p>
        </p:txBody>
      </p:sp>
    </p:spTree>
    <p:extLst>
      <p:ext uri="{BB962C8B-B14F-4D97-AF65-F5344CB8AC3E}">
        <p14:creationId xmlns:p14="http://schemas.microsoft.com/office/powerpoint/2010/main" val="28116998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36969C-FC67-86D3-71EB-F310CBB8B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Magic Methods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0B1FD181-1E00-485F-DAFA-1B0F76B21D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1771181"/>
              </p:ext>
            </p:extLst>
          </p:nvPr>
        </p:nvGraphicFramePr>
        <p:xfrm>
          <a:off x="539750" y="2528888"/>
          <a:ext cx="11101388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0694">
                  <a:extLst>
                    <a:ext uri="{9D8B030D-6E8A-4147-A177-3AD203B41FA5}">
                      <a16:colId xmlns:a16="http://schemas.microsoft.com/office/drawing/2014/main" val="288916337"/>
                    </a:ext>
                  </a:extLst>
                </a:gridCol>
                <a:gridCol w="5550694">
                  <a:extLst>
                    <a:ext uri="{9D8B030D-6E8A-4147-A177-3AD203B41FA5}">
                      <a16:colId xmlns:a16="http://schemas.microsoft.com/office/drawing/2014/main" val="2202659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Methode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316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</a:t>
                      </a:r>
                      <a:r>
                        <a:rPr lang="en-US" dirty="0" err="1"/>
                        <a:t>init</a:t>
                      </a:r>
                      <a:r>
                        <a:rPr lang="en-US" dirty="0"/>
                        <a:t>__()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Initialisiert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eine</a:t>
                      </a:r>
                      <a:r>
                        <a:rPr lang="en-US" dirty="0"/>
                        <a:t> Python </a:t>
                      </a:r>
                      <a:r>
                        <a:rPr lang="en-US" dirty="0" err="1"/>
                        <a:t>Klasse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99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__str__()  / __</a:t>
                      </a:r>
                      <a:r>
                        <a:rPr lang="en-US" dirty="0" err="1"/>
                        <a:t>repr</a:t>
                      </a:r>
                      <a:r>
                        <a:rPr lang="en-US" dirty="0"/>
                        <a:t>__()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Zeigt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Informationen</a:t>
                      </a:r>
                      <a:r>
                        <a:rPr lang="en-US" dirty="0"/>
                        <a:t> </a:t>
                      </a:r>
                      <a:r>
                        <a:rPr lang="de-DE" dirty="0"/>
                        <a:t>über einer Klasse in String 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640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__call__()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Kann</a:t>
                      </a:r>
                      <a:r>
                        <a:rPr lang="en-US" dirty="0"/>
                        <a:t> die </a:t>
                      </a:r>
                      <a:r>
                        <a:rPr lang="en-US" dirty="0" err="1"/>
                        <a:t>Instanzen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einer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Klasse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aufrufen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38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</a:t>
                      </a:r>
                      <a:r>
                        <a:rPr lang="en-US" dirty="0" err="1"/>
                        <a:t>len</a:t>
                      </a:r>
                      <a:r>
                        <a:rPr lang="en-US" dirty="0"/>
                        <a:t>__()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Sucht</a:t>
                      </a:r>
                      <a:r>
                        <a:rPr lang="en-US" dirty="0"/>
                        <a:t> die </a:t>
                      </a:r>
                      <a:r>
                        <a:rPr lang="en-US" dirty="0" err="1"/>
                        <a:t>len-Funktion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einer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Klasse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505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 und </a:t>
                      </a:r>
                      <a:r>
                        <a:rPr lang="en-US" dirty="0" err="1"/>
                        <a:t>viele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mehr</a:t>
                      </a:r>
                      <a:r>
                        <a:rPr lang="en-US" dirty="0"/>
                        <a:t>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053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85575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CE698F-7F12-B6F5-B6F2-942F847183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Abstrakte</a:t>
            </a:r>
            <a:r>
              <a:rPr lang="en-US" dirty="0"/>
              <a:t> Klassen in Python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32276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3B6EFA1-4990-3985-0C5E-0AE5DE0D1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833015"/>
            <a:ext cx="5958000" cy="5202026"/>
          </a:xfrm>
        </p:spPr>
        <p:txBody>
          <a:bodyPr anchor="ctr">
            <a:normAutofit/>
          </a:bodyPr>
          <a:lstStyle/>
          <a:p>
            <a:pPr algn="ctr"/>
            <a:r>
              <a:rPr lang="en-US" sz="8800" dirty="0" err="1"/>
              <a:t>Abstrakte</a:t>
            </a:r>
            <a:r>
              <a:rPr lang="en-US" sz="8800" dirty="0"/>
              <a:t> Klassen in Python</a:t>
            </a:r>
            <a:endParaRPr lang="de-DE" sz="8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1ED42A-0D42-B5EC-BDA5-439FE0309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en-US" dirty="0" err="1"/>
              <a:t>Abstrakte</a:t>
            </a:r>
            <a:r>
              <a:rPr lang="en-US" dirty="0"/>
              <a:t> Klassen </a:t>
            </a:r>
            <a:r>
              <a:rPr lang="en-US" dirty="0" err="1"/>
              <a:t>definieren</a:t>
            </a:r>
            <a:r>
              <a:rPr lang="en-US" dirty="0"/>
              <a:t> Properties und </a:t>
            </a:r>
            <a:r>
              <a:rPr lang="en-US" dirty="0" err="1"/>
              <a:t>Methoden</a:t>
            </a:r>
            <a:r>
              <a:rPr lang="en-US" dirty="0"/>
              <a:t>, die </a:t>
            </a:r>
            <a:r>
              <a:rPr lang="en-US" dirty="0" err="1"/>
              <a:t>eine</a:t>
            </a:r>
            <a:r>
              <a:rPr lang="en-US" dirty="0"/>
              <a:t> Subclass </a:t>
            </a:r>
            <a:r>
              <a:rPr lang="en-US" dirty="0" err="1"/>
              <a:t>haben</a:t>
            </a:r>
            <a:r>
              <a:rPr lang="en-US" dirty="0"/>
              <a:t> muss, um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Instanz</a:t>
            </a:r>
            <a:r>
              <a:rPr lang="en-US" dirty="0"/>
              <a:t> der Superclass </a:t>
            </a:r>
            <a:r>
              <a:rPr lang="en-US" dirty="0" err="1"/>
              <a:t>zu</a:t>
            </a:r>
            <a:r>
              <a:rPr lang="en-US" dirty="0"/>
              <a:t> sein. Die Subclass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erweitert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</a:t>
            </a:r>
            <a:r>
              <a:rPr lang="en-US" dirty="0" err="1"/>
              <a:t>dennoch</a:t>
            </a:r>
            <a:r>
              <a:rPr lang="en-US" dirty="0"/>
              <a:t> muss Sie die </a:t>
            </a:r>
            <a:r>
              <a:rPr lang="en-US" dirty="0" err="1"/>
              <a:t>abstrakte</a:t>
            </a:r>
            <a:r>
              <a:rPr lang="en-US" dirty="0"/>
              <a:t> Properties und </a:t>
            </a:r>
            <a:r>
              <a:rPr lang="en-US" dirty="0" err="1"/>
              <a:t>Methoden</a:t>
            </a:r>
            <a:r>
              <a:rPr lang="en-US" dirty="0"/>
              <a:t> </a:t>
            </a:r>
            <a:r>
              <a:rPr lang="en-US" dirty="0" err="1"/>
              <a:t>beinhalten</a:t>
            </a:r>
            <a:r>
              <a:rPr lang="en-US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29307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71930ED-9FAC-E557-5FDA-E04A1A1CA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833015"/>
            <a:ext cx="5958000" cy="5202026"/>
          </a:xfrm>
        </p:spPr>
        <p:txBody>
          <a:bodyPr anchor="ctr">
            <a:normAutofit/>
          </a:bodyPr>
          <a:lstStyle/>
          <a:p>
            <a:pPr algn="ctr"/>
            <a:r>
              <a:rPr lang="en-US" sz="8800"/>
              <a:t>Abstrakte Klassen in Python</a:t>
            </a:r>
            <a:endParaRPr lang="de-DE" sz="88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0F9E11-3A8A-3631-E72E-EF76DFB61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en-US" dirty="0" err="1"/>
              <a:t>Abstrakte</a:t>
            </a:r>
            <a:r>
              <a:rPr lang="en-US" dirty="0"/>
              <a:t> Properties und </a:t>
            </a:r>
            <a:r>
              <a:rPr lang="en-US" dirty="0" err="1"/>
              <a:t>Methoden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Definition,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Implementierung</a:t>
            </a:r>
            <a:r>
              <a:rPr lang="en-US" dirty="0"/>
              <a:t>. Es </a:t>
            </a:r>
            <a:r>
              <a:rPr lang="en-US" dirty="0" err="1"/>
              <a:t>ist</a:t>
            </a:r>
            <a:r>
              <a:rPr lang="en-US" dirty="0"/>
              <a:t> die Aufgabe der von der </a:t>
            </a:r>
            <a:r>
              <a:rPr lang="en-US" dirty="0" err="1"/>
              <a:t>abstrakten</a:t>
            </a:r>
            <a:r>
              <a:rPr lang="en-US" dirty="0"/>
              <a:t> Klassen </a:t>
            </a:r>
            <a:r>
              <a:rPr lang="en-US" dirty="0" err="1"/>
              <a:t>generierten</a:t>
            </a:r>
            <a:r>
              <a:rPr lang="en-US" dirty="0"/>
              <a:t> Subclasses, </a:t>
            </a:r>
            <a:r>
              <a:rPr lang="en-US" dirty="0" err="1"/>
              <a:t>eine</a:t>
            </a:r>
            <a:r>
              <a:rPr lang="en-US" dirty="0"/>
              <a:t> Definition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geben</a:t>
            </a:r>
            <a:r>
              <a:rPr lang="en-US" dirty="0"/>
              <a:t> und die </a:t>
            </a:r>
            <a:r>
              <a:rPr lang="en-US" dirty="0" err="1"/>
              <a:t>Funktionalität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implementieren</a:t>
            </a:r>
            <a:r>
              <a:rPr lang="en-US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06994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71930ED-9FAC-E557-5FDA-E04A1A1CA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833015"/>
            <a:ext cx="5958000" cy="5202026"/>
          </a:xfrm>
        </p:spPr>
        <p:txBody>
          <a:bodyPr anchor="ctr">
            <a:normAutofit/>
          </a:bodyPr>
          <a:lstStyle/>
          <a:p>
            <a:pPr algn="ctr"/>
            <a:r>
              <a:rPr lang="en-US" sz="8800"/>
              <a:t>Abstrakte Klassen in Python</a:t>
            </a:r>
            <a:endParaRPr lang="de-DE" sz="88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0F9E11-3A8A-3631-E72E-EF76DFB61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Arbeiten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abstrakten</a:t>
            </a:r>
            <a:r>
              <a:rPr lang="en-US" dirty="0"/>
              <a:t> Klassen in Python </a:t>
            </a:r>
            <a:r>
              <a:rPr lang="en-US" dirty="0" err="1"/>
              <a:t>wird</a:t>
            </a:r>
            <a:r>
              <a:rPr lang="en-US" dirty="0"/>
              <a:t> das Modul “</a:t>
            </a:r>
            <a:r>
              <a:rPr lang="en-US" dirty="0" err="1"/>
              <a:t>abc</a:t>
            </a:r>
            <a:r>
              <a:rPr lang="en-US" dirty="0"/>
              <a:t>” (Abstract Base Class)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Verfügung</a:t>
            </a:r>
            <a:r>
              <a:rPr lang="en-US" dirty="0"/>
              <a:t> </a:t>
            </a:r>
            <a:r>
              <a:rPr lang="en-US" dirty="0" err="1"/>
              <a:t>gestellt</a:t>
            </a:r>
            <a:r>
              <a:rPr lang="en-US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69100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F596C-5D8E-396A-8775-5E118ED9C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Wichtige</a:t>
            </a:r>
            <a:r>
              <a:rPr lang="en-US" dirty="0"/>
              <a:t> Python Module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46734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B9E00-5B50-CACF-E663-369D9CD9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 </a:t>
            </a:r>
            <a:r>
              <a:rPr lang="en-US" dirty="0" err="1"/>
              <a:t>os</a:t>
            </a:r>
            <a:r>
              <a:rPr lang="en-US" dirty="0"/>
              <a:t> – Modul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8A5AF-2274-1FEA-39B6-C81014C2E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Das </a:t>
            </a:r>
            <a:r>
              <a:rPr lang="en-US" dirty="0" err="1"/>
              <a:t>os</a:t>
            </a:r>
            <a:r>
              <a:rPr lang="en-US" dirty="0"/>
              <a:t>-Modul in Python </a:t>
            </a:r>
            <a:r>
              <a:rPr lang="en-US" dirty="0" err="1"/>
              <a:t>stellt</a:t>
            </a:r>
            <a:r>
              <a:rPr lang="en-US" dirty="0"/>
              <a:t> </a:t>
            </a:r>
            <a:r>
              <a:rPr lang="en-US" dirty="0" err="1"/>
              <a:t>Funktionen</a:t>
            </a:r>
            <a:r>
              <a:rPr lang="en-US" dirty="0"/>
              <a:t> und Attribute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direkten</a:t>
            </a:r>
            <a:r>
              <a:rPr lang="en-US" dirty="0"/>
              <a:t> </a:t>
            </a:r>
            <a:r>
              <a:rPr lang="en-US" dirty="0" err="1"/>
              <a:t>Umgang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Datei</a:t>
            </a:r>
            <a:r>
              <a:rPr lang="en-US" dirty="0"/>
              <a:t> und </a:t>
            </a:r>
            <a:r>
              <a:rPr lang="en-US" dirty="0" err="1"/>
              <a:t>mit</a:t>
            </a:r>
            <a:r>
              <a:rPr lang="en-US" dirty="0"/>
              <a:t> dem </a:t>
            </a:r>
            <a:r>
              <a:rPr lang="en-US" dirty="0" err="1"/>
              <a:t>vorhandenen</a:t>
            </a:r>
            <a:r>
              <a:rPr lang="en-US" dirty="0"/>
              <a:t> </a:t>
            </a:r>
            <a:r>
              <a:rPr lang="en-US" dirty="0" err="1"/>
              <a:t>Betriebsystem</a:t>
            </a:r>
            <a:r>
              <a:rPr lang="en-US" dirty="0"/>
              <a:t>.</a:t>
            </a:r>
          </a:p>
          <a:p>
            <a:r>
              <a:rPr lang="en-US" dirty="0"/>
              <a:t>Das </a:t>
            </a:r>
            <a:r>
              <a:rPr lang="en-US" dirty="0" err="1"/>
              <a:t>os</a:t>
            </a:r>
            <a:r>
              <a:rPr lang="en-US" dirty="0"/>
              <a:t>-Modul </a:t>
            </a:r>
            <a:r>
              <a:rPr lang="en-US" dirty="0" err="1"/>
              <a:t>erlaubt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Informationen</a:t>
            </a:r>
            <a:r>
              <a:rPr lang="en-US" dirty="0"/>
              <a:t> </a:t>
            </a:r>
            <a:r>
              <a:rPr lang="de-DE" dirty="0"/>
              <a:t>über das Betriebssystem zu erhalten</a:t>
            </a:r>
          </a:p>
          <a:p>
            <a:pPr lvl="1"/>
            <a:r>
              <a:rPr lang="de-DE" dirty="0"/>
              <a:t>Die Verwaltung von </a:t>
            </a:r>
            <a:r>
              <a:rPr lang="de-DE" dirty="0" err="1"/>
              <a:t>os</a:t>
            </a:r>
            <a:r>
              <a:rPr lang="de-DE" dirty="0"/>
              <a:t>-Prozesse</a:t>
            </a:r>
          </a:p>
          <a:p>
            <a:pPr lvl="1"/>
            <a:r>
              <a:rPr lang="de-DE" dirty="0"/>
              <a:t>I/O Streams zu verwalten</a:t>
            </a:r>
          </a:p>
        </p:txBody>
      </p:sp>
    </p:spTree>
    <p:extLst>
      <p:ext uri="{BB962C8B-B14F-4D97-AF65-F5344CB8AC3E}">
        <p14:creationId xmlns:p14="http://schemas.microsoft.com/office/powerpoint/2010/main" val="24707952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802B8A-954F-8CA8-57C6-4C2F8D1FA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 datetime – Modul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617893-5F74-9570-C360-D3A6EA628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Stellt Ressourcen für den Umgang mit Datum und Zeiten zur Verfügung</a:t>
            </a:r>
          </a:p>
          <a:p>
            <a:r>
              <a:rPr lang="de-DE" dirty="0"/>
              <a:t>Nutzfälle:</a:t>
            </a:r>
          </a:p>
          <a:p>
            <a:pPr lvl="1"/>
            <a:r>
              <a:rPr lang="de-DE" dirty="0"/>
              <a:t>Event </a:t>
            </a:r>
            <a:r>
              <a:rPr lang="de-DE" dirty="0" err="1"/>
              <a:t>Logging</a:t>
            </a:r>
            <a:endParaRPr lang="de-DE" dirty="0"/>
          </a:p>
          <a:p>
            <a:pPr lvl="1"/>
            <a:r>
              <a:rPr lang="de-DE" dirty="0"/>
              <a:t>Veränderungen in Daten nachverfolgen</a:t>
            </a:r>
          </a:p>
          <a:p>
            <a:pPr lvl="1"/>
            <a:r>
              <a:rPr lang="de-DE" dirty="0"/>
              <a:t>Validierung von Daten</a:t>
            </a:r>
          </a:p>
          <a:p>
            <a:pPr lvl="1"/>
            <a:r>
              <a:rPr lang="de-DE" dirty="0"/>
              <a:t>Informationen speichern</a:t>
            </a:r>
          </a:p>
          <a:p>
            <a:r>
              <a:rPr lang="de-DE" dirty="0"/>
              <a:t>Wichtige Klassen im </a:t>
            </a:r>
            <a:r>
              <a:rPr lang="de-DE" dirty="0" err="1"/>
              <a:t>datetime</a:t>
            </a:r>
            <a:r>
              <a:rPr lang="de-DE" dirty="0"/>
              <a:t> – Modul: time, date, </a:t>
            </a:r>
            <a:r>
              <a:rPr lang="de-DE" dirty="0" err="1"/>
              <a:t>datetime</a:t>
            </a:r>
            <a:r>
              <a:rPr lang="de-DE" dirty="0"/>
              <a:t>, </a:t>
            </a:r>
            <a:r>
              <a:rPr lang="de-DE" dirty="0" err="1"/>
              <a:t>timedelta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63752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62BF5-1F55-41E1-C95D-04F99A42E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 time – Modul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B8D14D-4218-7F4A-4C17-639E7EA20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Das time-Modul </a:t>
            </a:r>
            <a:r>
              <a:rPr lang="en-US" dirty="0" err="1"/>
              <a:t>kann</a:t>
            </a:r>
            <a:r>
              <a:rPr lang="en-US" dirty="0"/>
              <a:t> in </a:t>
            </a:r>
            <a:r>
              <a:rPr lang="de-DE" dirty="0"/>
              <a:t>Zusammenhang mit </a:t>
            </a:r>
            <a:r>
              <a:rPr lang="de-DE" dirty="0" err="1"/>
              <a:t>datetime</a:t>
            </a:r>
            <a:r>
              <a:rPr lang="de-DE" dirty="0"/>
              <a:t> verwendet werden und dadurch genauere Zeitinformationen als Ressourcen zur Verfügung stellen.</a:t>
            </a:r>
          </a:p>
        </p:txBody>
      </p:sp>
    </p:spTree>
    <p:extLst>
      <p:ext uri="{BB962C8B-B14F-4D97-AF65-F5344CB8AC3E}">
        <p14:creationId xmlns:p14="http://schemas.microsoft.com/office/powerpoint/2010/main" val="3537691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7029A-D7FC-B470-DB2D-A1AB7156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3 </a:t>
            </a:r>
            <a:r>
              <a:rPr lang="en-US" dirty="0" err="1"/>
              <a:t>Benutzerhanduch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98464D-3DC9-8739-A740-F629A7E2D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https://docs.python.org/3/library/index.html</a:t>
            </a:r>
          </a:p>
        </p:txBody>
      </p:sp>
    </p:spTree>
    <p:extLst>
      <p:ext uri="{BB962C8B-B14F-4D97-AF65-F5344CB8AC3E}">
        <p14:creationId xmlns:p14="http://schemas.microsoft.com/office/powerpoint/2010/main" val="25389306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14B99-BCAB-0D81-20E1-34DCCDD92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Handling in Python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C2C8D4-1674-BF9E-B90C-43EF81FC5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Wichtige</a:t>
            </a:r>
            <a:r>
              <a:rPr lang="en-US" dirty="0"/>
              <a:t> </a:t>
            </a:r>
            <a:r>
              <a:rPr lang="en-US" dirty="0" err="1"/>
              <a:t>Konzepte</a:t>
            </a:r>
            <a:r>
              <a:rPr lang="en-US" dirty="0"/>
              <a:t>:</a:t>
            </a:r>
            <a:endParaRPr lang="de-DE" dirty="0"/>
          </a:p>
          <a:p>
            <a:r>
              <a:rPr lang="de-DE" dirty="0"/>
              <a:t>Stream: Schnittstelle zwischen Programm und Datei</a:t>
            </a:r>
          </a:p>
          <a:p>
            <a:r>
              <a:rPr lang="de-DE" dirty="0"/>
              <a:t>Path: Zeichenkette zum Speicherort der Datei</a:t>
            </a:r>
          </a:p>
          <a:p>
            <a:r>
              <a:rPr lang="en-US" dirty="0"/>
              <a:t>Dir = “/user/</a:t>
            </a:r>
            <a:r>
              <a:rPr lang="en-US" dirty="0" err="1"/>
              <a:t>dateien</a:t>
            </a:r>
            <a:r>
              <a:rPr lang="en-US" dirty="0"/>
              <a:t>/text.txt”</a:t>
            </a:r>
          </a:p>
          <a:p>
            <a:r>
              <a:rPr lang="en-US" dirty="0" err="1"/>
              <a:t>Dateien</a:t>
            </a:r>
            <a:r>
              <a:rPr lang="en-US" dirty="0"/>
              <a:t> </a:t>
            </a:r>
            <a:r>
              <a:rPr lang="en-US" dirty="0" err="1"/>
              <a:t>müssen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dem Stream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verbunden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um </a:t>
            </a:r>
            <a:r>
              <a:rPr lang="en-US" dirty="0" err="1"/>
              <a:t>Operationen</a:t>
            </a:r>
            <a:r>
              <a:rPr lang="en-US" dirty="0"/>
              <a:t> </a:t>
            </a:r>
            <a:r>
              <a:rPr lang="en-US" dirty="0" err="1"/>
              <a:t>durchzuführen</a:t>
            </a:r>
            <a:endParaRPr lang="en-US" dirty="0"/>
          </a:p>
          <a:p>
            <a:endParaRPr lang="en-US" dirty="0"/>
          </a:p>
          <a:p>
            <a:r>
              <a:rPr lang="en-US" dirty="0"/>
              <a:t>Scripts: file_stream.py, text_files.py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48678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578DA3-881C-F224-F75B-3FCDBFD2A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Operations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BF30C8-4AE0-794F-66F9-BD7B121D7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de-DE" dirty="0"/>
              <a:t>grundsätzliche Operationen beim Handeln von Dateien sind „</a:t>
            </a:r>
            <a:r>
              <a:rPr lang="de-DE" dirty="0" err="1"/>
              <a:t>read</a:t>
            </a:r>
            <a:r>
              <a:rPr lang="de-DE" dirty="0"/>
              <a:t>“ und „</a:t>
            </a:r>
            <a:r>
              <a:rPr lang="de-DE" dirty="0" err="1"/>
              <a:t>write</a:t>
            </a:r>
            <a:r>
              <a:rPr lang="de-DE" dirty="0"/>
              <a:t>“</a:t>
            </a:r>
          </a:p>
          <a:p>
            <a:r>
              <a:rPr lang="de-DE" dirty="0"/>
              <a:t>Vom Stream lesen: Read nimmt die Daten aus der Datei und speichert sie vorübergehend in einem vom Programm verwalteten Speicherplatz</a:t>
            </a:r>
          </a:p>
          <a:p>
            <a:r>
              <a:rPr lang="de-DE" dirty="0"/>
              <a:t>In den Stream schreiben: Write nimmt Daten aus dem Programm und schickt sie zur Datei</a:t>
            </a:r>
          </a:p>
        </p:txBody>
      </p:sp>
    </p:spTree>
    <p:extLst>
      <p:ext uri="{BB962C8B-B14F-4D97-AF65-F5344CB8AC3E}">
        <p14:creationId xmlns:p14="http://schemas.microsoft.com/office/powerpoint/2010/main" val="19803394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13D273-274F-D423-8BBD-E7582D8A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Open Stream Modes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716097-2099-B7AD-41A8-33422FCF8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Read </a:t>
            </a:r>
            <a:r>
              <a:rPr lang="de-DE" dirty="0" err="1"/>
              <a:t>mode</a:t>
            </a:r>
            <a:r>
              <a:rPr lang="de-DE" dirty="0"/>
              <a:t>: Read </a:t>
            </a:r>
            <a:r>
              <a:rPr lang="de-DE" dirty="0" err="1"/>
              <a:t>Operations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. Schreiben wird eine </a:t>
            </a:r>
            <a:r>
              <a:rPr lang="de-DE" dirty="0" err="1"/>
              <a:t>Exception</a:t>
            </a:r>
            <a:r>
              <a:rPr lang="de-DE" dirty="0"/>
              <a:t> auslösen.</a:t>
            </a:r>
          </a:p>
          <a:p>
            <a:r>
              <a:rPr lang="de-DE" dirty="0"/>
              <a:t>Write </a:t>
            </a:r>
            <a:r>
              <a:rPr lang="de-DE" dirty="0" err="1"/>
              <a:t>mode</a:t>
            </a:r>
            <a:r>
              <a:rPr lang="de-DE" dirty="0"/>
              <a:t>: Nur Write </a:t>
            </a:r>
            <a:r>
              <a:rPr lang="de-DE" dirty="0" err="1"/>
              <a:t>Operations</a:t>
            </a:r>
            <a:r>
              <a:rPr lang="de-DE" dirty="0"/>
              <a:t> sind möglich. Lesen wird eine </a:t>
            </a:r>
            <a:r>
              <a:rPr lang="de-DE" dirty="0" err="1"/>
              <a:t>Exception</a:t>
            </a:r>
            <a:r>
              <a:rPr lang="de-DE" dirty="0"/>
              <a:t> auslösen.</a:t>
            </a:r>
          </a:p>
          <a:p>
            <a:r>
              <a:rPr lang="de-DE" dirty="0"/>
              <a:t>Update </a:t>
            </a:r>
            <a:r>
              <a:rPr lang="de-DE" dirty="0" err="1"/>
              <a:t>mode</a:t>
            </a:r>
            <a:r>
              <a:rPr lang="de-DE" dirty="0"/>
              <a:t>: Lesen und schreiben sind erlaubt.</a:t>
            </a:r>
          </a:p>
        </p:txBody>
      </p:sp>
    </p:spTree>
    <p:extLst>
      <p:ext uri="{BB962C8B-B14F-4D97-AF65-F5344CB8AC3E}">
        <p14:creationId xmlns:p14="http://schemas.microsoft.com/office/powerpoint/2010/main" val="11375765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41D290-E588-AE56-92E0-E6A908417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 beim Schreiben und Lesen von Dateien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56DE0B5-2262-201A-80BF-E21E46D92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226" y="3041841"/>
            <a:ext cx="10019856" cy="2124284"/>
          </a:xfrm>
        </p:spPr>
      </p:pic>
    </p:spTree>
    <p:extLst>
      <p:ext uri="{BB962C8B-B14F-4D97-AF65-F5344CB8AC3E}">
        <p14:creationId xmlns:p14="http://schemas.microsoft.com/office/powerpoint/2010/main" val="24423134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F9D339-3D57-361B-1F6F-86A9171DB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Fehlercodes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2FE28955-4CB9-908A-120D-F8D1D6D32E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8030432"/>
              </p:ext>
            </p:extLst>
          </p:nvPr>
        </p:nvGraphicFramePr>
        <p:xfrm>
          <a:off x="539750" y="2528888"/>
          <a:ext cx="1110138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0694">
                  <a:extLst>
                    <a:ext uri="{9D8B030D-6E8A-4147-A177-3AD203B41FA5}">
                      <a16:colId xmlns:a16="http://schemas.microsoft.com/office/drawing/2014/main" val="3317215042"/>
                    </a:ext>
                  </a:extLst>
                </a:gridCol>
                <a:gridCol w="5550694">
                  <a:extLst>
                    <a:ext uri="{9D8B030D-6E8A-4147-A177-3AD203B41FA5}">
                      <a16:colId xmlns:a16="http://schemas.microsoft.com/office/drawing/2014/main" val="5562824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Fehlercode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32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Errno.EACCESS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Permission </a:t>
                      </a:r>
                      <a:r>
                        <a:rPr lang="de-DE" dirty="0" err="1"/>
                        <a:t>Denied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570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Errno.EBADF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Bad File </a:t>
                      </a:r>
                      <a:r>
                        <a:rPr lang="de-DE" dirty="0" err="1"/>
                        <a:t>number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Errno.EEXIST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File </a:t>
                      </a:r>
                      <a:r>
                        <a:rPr lang="de-DE" dirty="0" err="1"/>
                        <a:t>exists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699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Errno.EFBIG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File </a:t>
                      </a:r>
                      <a:r>
                        <a:rPr lang="de-DE" dirty="0" err="1"/>
                        <a:t>too</a:t>
                      </a:r>
                      <a:r>
                        <a:rPr lang="de-DE" dirty="0"/>
                        <a:t> 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88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Errno.EISDIR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Is</a:t>
                      </a:r>
                      <a:r>
                        <a:rPr lang="de-DE" dirty="0"/>
                        <a:t> a </a:t>
                      </a:r>
                      <a:r>
                        <a:rPr lang="de-DE" dirty="0" err="1"/>
                        <a:t>directory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188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Errno.EMFILE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Too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many</a:t>
                      </a:r>
                      <a:r>
                        <a:rPr lang="de-DE" dirty="0"/>
                        <a:t> open </a:t>
                      </a:r>
                      <a:r>
                        <a:rPr lang="de-DE" dirty="0" err="1"/>
                        <a:t>files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5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Errno.ENOENT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No</a:t>
                      </a:r>
                      <a:r>
                        <a:rPr lang="de-DE" dirty="0"/>
                        <a:t> such File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directory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854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Errno.ENOSPC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space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left</a:t>
                      </a:r>
                      <a:r>
                        <a:rPr lang="de-DE" dirty="0"/>
                        <a:t> on </a:t>
                      </a:r>
                      <a:r>
                        <a:rPr lang="de-DE" dirty="0" err="1"/>
                        <a:t>device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02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44175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5DD44E-3608-3DA6-EDB3-7AE2638F3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Datenbanken</a:t>
            </a:r>
            <a:r>
              <a:rPr lang="en-US" dirty="0"/>
              <a:t> in Python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3862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97F832D9-9E09-40D4-AD67-47851A25D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4AC3E-21F0-70DE-8B7E-64A2EDA36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</p:spPr>
        <p:txBody>
          <a:bodyPr anchor="t">
            <a:normAutofit/>
          </a:bodyPr>
          <a:lstStyle/>
          <a:p>
            <a:r>
              <a:rPr lang="en-US"/>
              <a:t>Was sind Datenbanken?</a:t>
            </a:r>
            <a:endParaRPr lang="de-DE" dirty="0"/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89D7BFA6-5B4C-9287-0D9A-1488D36CB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791285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35024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E87D98-EC0F-D1EB-E5F9-8F367723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759450"/>
          </a:xfrm>
        </p:spPr>
        <p:txBody>
          <a:bodyPr anchor="t">
            <a:normAutofit/>
          </a:bodyPr>
          <a:lstStyle/>
          <a:p>
            <a:r>
              <a:rPr lang="de-DE" sz="5500"/>
              <a:t>Was sind Datenbanken?</a:t>
            </a: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F74BAE9F-AA55-C73E-D8B7-AB3FA30923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4305143"/>
              </p:ext>
            </p:extLst>
          </p:nvPr>
        </p:nvGraphicFramePr>
        <p:xfrm>
          <a:off x="52324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87743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3E8149D-349B-0826-DC35-CE8A60342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t">
            <a:normAutofit/>
          </a:bodyPr>
          <a:lstStyle/>
          <a:p>
            <a:r>
              <a:rPr lang="de-DE" dirty="0"/>
              <a:t>Datenbanken-Arten</a:t>
            </a:r>
          </a:p>
        </p:txBody>
      </p:sp>
      <p:pic>
        <p:nvPicPr>
          <p:cNvPr id="7" name="Graphic 6" descr="Datenbank">
            <a:extLst>
              <a:ext uri="{FF2B5EF4-FFF2-40B4-BE49-F238E27FC236}">
                <a16:creationId xmlns:a16="http://schemas.microsoft.com/office/drawing/2014/main" id="{D8CC6F51-E164-F158-5753-C55C98A1E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2D1BD9-FD97-0553-1B46-871A709A6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pPr>
              <a:lnSpc>
                <a:spcPct val="115000"/>
              </a:lnSpc>
            </a:pPr>
            <a:r>
              <a:rPr lang="de-DE" sz="1700"/>
              <a:t>Hierarchische Datenbank</a:t>
            </a:r>
          </a:p>
          <a:p>
            <a:pPr>
              <a:lnSpc>
                <a:spcPct val="115000"/>
              </a:lnSpc>
            </a:pPr>
            <a:r>
              <a:rPr lang="de-DE" sz="1700"/>
              <a:t>Netzwerk – Datenbank</a:t>
            </a:r>
          </a:p>
          <a:p>
            <a:pPr>
              <a:lnSpc>
                <a:spcPct val="115000"/>
              </a:lnSpc>
            </a:pPr>
            <a:r>
              <a:rPr lang="de-DE" sz="1700"/>
              <a:t>Objektorientierte Datenbank</a:t>
            </a:r>
          </a:p>
          <a:p>
            <a:pPr>
              <a:lnSpc>
                <a:spcPct val="115000"/>
              </a:lnSpc>
            </a:pPr>
            <a:r>
              <a:rPr lang="de-DE" sz="1700"/>
              <a:t>Relationale Datenbank</a:t>
            </a:r>
          </a:p>
          <a:p>
            <a:pPr>
              <a:lnSpc>
                <a:spcPct val="115000"/>
              </a:lnSpc>
            </a:pPr>
            <a:r>
              <a:rPr lang="de-DE" sz="1700"/>
              <a:t>Cloud Datenbank</a:t>
            </a:r>
          </a:p>
          <a:p>
            <a:pPr>
              <a:lnSpc>
                <a:spcPct val="115000"/>
              </a:lnSpc>
            </a:pPr>
            <a:r>
              <a:rPr lang="de-DE" sz="1700"/>
              <a:t>Zentralisierte Datenbank</a:t>
            </a:r>
          </a:p>
          <a:p>
            <a:pPr>
              <a:lnSpc>
                <a:spcPct val="115000"/>
              </a:lnSpc>
            </a:pPr>
            <a:r>
              <a:rPr lang="de-DE" sz="1700"/>
              <a:t>Operational Datenbank</a:t>
            </a:r>
          </a:p>
          <a:p>
            <a:pPr>
              <a:lnSpc>
                <a:spcPct val="115000"/>
              </a:lnSpc>
            </a:pPr>
            <a:r>
              <a:rPr lang="de-DE" sz="1700"/>
              <a:t>NoSQL Datenbank</a:t>
            </a:r>
          </a:p>
        </p:txBody>
      </p:sp>
    </p:spTree>
    <p:extLst>
      <p:ext uri="{BB962C8B-B14F-4D97-AF65-F5344CB8AC3E}">
        <p14:creationId xmlns:p14="http://schemas.microsoft.com/office/powerpoint/2010/main" val="22061804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723D6-C2D1-5520-430C-8BEF2CBC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Hierarchische Datenbank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6EE6FC29-3BC5-6F0F-622A-18A8A12387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7161919"/>
              </p:ext>
            </p:extLst>
          </p:nvPr>
        </p:nvGraphicFramePr>
        <p:xfrm>
          <a:off x="539747" y="1891579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8397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B87421-7E2A-E731-CE04-BAAE8FDA2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2" cy="1065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Visual Studio Code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ED22CC8-4BD3-F91D-847E-EE9FB17056F5}"/>
              </a:ext>
            </a:extLst>
          </p:cNvPr>
          <p:cNvSpPr txBox="1"/>
          <p:nvPr/>
        </p:nvSpPr>
        <p:spPr>
          <a:xfrm>
            <a:off x="2420603" y="1800908"/>
            <a:ext cx="7350795" cy="816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25000"/>
              </a:lnSpc>
              <a:spcBef>
                <a:spcPts val="1000"/>
              </a:spcBef>
            </a:pPr>
            <a:r>
              <a:rPr lang="en-US" sz="1600" cap="all" spc="300"/>
              <a:t>https://code.visualstudio.com/docs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036F1CD-6FFF-6EBF-FDF9-BC7FCC2CE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4600" y="2812884"/>
            <a:ext cx="6611935" cy="350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435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107D56-D1DF-8DDD-769F-1ACA45DB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Objektorientierte Datenbank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E5F68705-3E71-DA4B-C60A-78A052A1CB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1858469"/>
              </p:ext>
            </p:extLst>
          </p:nvPr>
        </p:nvGraphicFramePr>
        <p:xfrm>
          <a:off x="539747" y="1660670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24989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E4D3A07-E702-921B-404A-42803BC5F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833015"/>
            <a:ext cx="5958000" cy="5202026"/>
          </a:xfrm>
        </p:spPr>
        <p:txBody>
          <a:bodyPr anchor="ctr">
            <a:normAutofit/>
          </a:bodyPr>
          <a:lstStyle/>
          <a:p>
            <a:pPr algn="ctr"/>
            <a:r>
              <a:rPr lang="de-DE" sz="8800"/>
              <a:t>Relationale Datenbank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63F0C0-B34A-788C-E32F-1AD6CF517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de-DE" dirty="0"/>
              <a:t>Heutiger Standard für Unternehmen mit Produktionsabteilung und großen Inventuren</a:t>
            </a:r>
          </a:p>
          <a:p>
            <a:r>
              <a:rPr lang="de-DE" dirty="0"/>
              <a:t>Daten und Informationen haben ein Bezug zueinander anhand von „Keys“</a:t>
            </a:r>
          </a:p>
          <a:p>
            <a:r>
              <a:rPr lang="de-DE" dirty="0"/>
              <a:t>Struktur bestehend aus Tabellen mit Zeilen und Spalten</a:t>
            </a:r>
          </a:p>
        </p:txBody>
      </p:sp>
    </p:spTree>
    <p:extLst>
      <p:ext uri="{BB962C8B-B14F-4D97-AF65-F5344CB8AC3E}">
        <p14:creationId xmlns:p14="http://schemas.microsoft.com/office/powerpoint/2010/main" val="5073962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A99C47-55E7-63C8-D942-80A116AF2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 err="1"/>
              <a:t>Relationale</a:t>
            </a:r>
            <a:r>
              <a:rPr lang="en-US" sz="7200" dirty="0"/>
              <a:t> </a:t>
            </a:r>
            <a:r>
              <a:rPr lang="en-US" sz="7200" dirty="0" err="1"/>
              <a:t>Datenbank</a:t>
            </a:r>
            <a:endParaRPr lang="en-US" sz="7200" dirty="0"/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7C9797A-56F0-44BF-26C7-80D89AD56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1422" y="1541389"/>
            <a:ext cx="6049714" cy="376594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7579D1E-6B7C-4F68-F179-38429EA25651}"/>
              </a:ext>
            </a:extLst>
          </p:cNvPr>
          <p:cNvSpPr txBox="1"/>
          <p:nvPr/>
        </p:nvSpPr>
        <p:spPr>
          <a:xfrm>
            <a:off x="210901" y="6216781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de-DE" sz="1100" b="0" i="0" u="none" strike="noStrike" dirty="0">
                <a:latin typeface="Liberation Sans" panose="020B0604020202020204" pitchFamily="34" charset="0"/>
              </a:rPr>
              <a:t>Quelle: www.geeksforgeeks.org/types-of-databases/</a:t>
            </a:r>
            <a:endParaRPr lang="de-DE" sz="1400" b="0" i="0" u="none" strike="noStrike" dirty="0">
              <a:latin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4134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68C999-B3CF-5467-9529-7ADE91878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Relationale Datenbank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AB8C7BD2-D8C9-C7AC-939B-B4FA27B154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2273548"/>
              </p:ext>
            </p:extLst>
          </p:nvPr>
        </p:nvGraphicFramePr>
        <p:xfrm>
          <a:off x="539750" y="2528888"/>
          <a:ext cx="11101388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0694">
                  <a:extLst>
                    <a:ext uri="{9D8B030D-6E8A-4147-A177-3AD203B41FA5}">
                      <a16:colId xmlns:a16="http://schemas.microsoft.com/office/drawing/2014/main" val="2068704592"/>
                    </a:ext>
                  </a:extLst>
                </a:gridCol>
                <a:gridCol w="5550694">
                  <a:extLst>
                    <a:ext uri="{9D8B030D-6E8A-4147-A177-3AD203B41FA5}">
                      <a16:colId xmlns:a16="http://schemas.microsoft.com/office/drawing/2014/main" val="3463959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Vorteile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476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Sehr weite Verbreitung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 Verarbeitung von hierarchischen Strukturen möglich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38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Klares mathematisches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Umständliche Behandlung von Netzstrukturen (z.B. Internet, Graphen)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755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Ausgereiftes Konzept des Datenbankmanagements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Wartung und Design aufwendig nach langer Nutzung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547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Eignet sich für die meisten betrieblichen Fällen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007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4611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8049852-A9A7-4641-554C-0E52D5827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833015"/>
            <a:ext cx="5958000" cy="5202026"/>
          </a:xfrm>
        </p:spPr>
        <p:txBody>
          <a:bodyPr anchor="ctr">
            <a:normAutofit/>
          </a:bodyPr>
          <a:lstStyle/>
          <a:p>
            <a:pPr algn="ctr"/>
            <a:r>
              <a:rPr lang="de-DE" sz="8800"/>
              <a:t>NoSQL - Datenbank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6A07EE-F4FB-C9D3-589C-4CA824C4E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de-DE" dirty="0"/>
              <a:t>„Non – Relational“ Datenbank. Das Gegenteil von relational Databases.</a:t>
            </a:r>
          </a:p>
          <a:p>
            <a:r>
              <a:rPr lang="de-DE" dirty="0"/>
              <a:t>Kein Tabellenmodell vorhanden.</a:t>
            </a:r>
          </a:p>
          <a:p>
            <a:r>
              <a:rPr lang="de-DE" dirty="0"/>
              <a:t>Die Daten werden anhand ihrer spezifischen Anwendung modelliert und strukturiert (PDF, Key-Value, Graph)</a:t>
            </a:r>
          </a:p>
          <a:p>
            <a:r>
              <a:rPr lang="de-DE" dirty="0"/>
              <a:t>Meistens „horizontale“ Architektur.</a:t>
            </a:r>
          </a:p>
          <a:p>
            <a:r>
              <a:rPr lang="de-DE" dirty="0"/>
              <a:t>Beispiele: MongoDB, Cassandra.</a:t>
            </a:r>
          </a:p>
        </p:txBody>
      </p:sp>
    </p:spTree>
    <p:extLst>
      <p:ext uri="{BB962C8B-B14F-4D97-AF65-F5344CB8AC3E}">
        <p14:creationId xmlns:p14="http://schemas.microsoft.com/office/powerpoint/2010/main" val="41554813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3F1402-2867-4C4F-A1BA-606198AD7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4514" y="-87086"/>
            <a:ext cx="4320000" cy="4320000"/>
          </a:xfrm>
          <a:prstGeom prst="ellipse">
            <a:avLst/>
          </a:prstGeom>
          <a:solidFill>
            <a:schemeClr val="accent3">
              <a:alpha val="96000"/>
            </a:schemeClr>
          </a:soli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887A981-7310-4FDA-96E6-73ECCD6C4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3874" y="3600"/>
            <a:ext cx="6854400" cy="6854400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D4C940-D8EF-42FB-B65E-81A70494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" y="1640114"/>
            <a:ext cx="5217886" cy="521788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60000">
                <a:schemeClr val="accent2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6A1B230-58D0-41AA-8ACD-0AE93078B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6000" y="0"/>
            <a:ext cx="10800000" cy="6858000"/>
            <a:chOff x="2328000" y="0"/>
            <a:chExt cx="2880000" cy="1440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1B32BAF-B8A7-40EA-8C6C-3409A4268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68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B64E17-54DF-4E9F-BB8F-9619CAE1A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328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7AEDD01-B338-442A-9214-A38E48E3F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048499" y="1714500"/>
            <a:ext cx="6858000" cy="3429000"/>
            <a:chOff x="0" y="0"/>
            <a:chExt cx="2880000" cy="1440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44701A-B337-4728-803C-208856DCB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7B1125A-A245-40E7-937C-DB195DADF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445038F8-360D-46AD-B2F1-47DAB7AA0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60000">
                <a:schemeClr val="accent3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297267-64FC-46DE-88B8-E76DC4691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112F91-7E2B-F306-E214-300DA7B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200"/>
              <a:t>NoSQL - Datenbanken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0A09031-1697-4CF1-8372-9D6B798ED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7424" y="0"/>
            <a:ext cx="6444576" cy="6858000"/>
          </a:xfrm>
          <a:custGeom>
            <a:avLst/>
            <a:gdLst>
              <a:gd name="connsiteX0" fmla="*/ 0 w 6444576"/>
              <a:gd name="connsiteY0" fmla="*/ 0 h 6858000"/>
              <a:gd name="connsiteX1" fmla="*/ 6444576 w 6444576"/>
              <a:gd name="connsiteY1" fmla="*/ 0 h 6858000"/>
              <a:gd name="connsiteX2" fmla="*/ 6444576 w 6444576"/>
              <a:gd name="connsiteY2" fmla="*/ 6858000 h 6858000"/>
              <a:gd name="connsiteX3" fmla="*/ 0 w 64445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4576" h="6858000">
                <a:moveTo>
                  <a:pt x="0" y="0"/>
                </a:moveTo>
                <a:lnTo>
                  <a:pt x="6444576" y="0"/>
                </a:lnTo>
                <a:lnTo>
                  <a:pt x="6444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A008634-E964-16B5-2F53-CE50C90A3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9200" y="1180656"/>
            <a:ext cx="5353200" cy="449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920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5585F0-04D9-7A88-2A81-51102275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NoSQL - Datenbanken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BDAECC89-6A9A-3260-528C-B6A30BD167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9267435"/>
              </p:ext>
            </p:extLst>
          </p:nvPr>
        </p:nvGraphicFramePr>
        <p:xfrm>
          <a:off x="539750" y="2528888"/>
          <a:ext cx="11101388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0694">
                  <a:extLst>
                    <a:ext uri="{9D8B030D-6E8A-4147-A177-3AD203B41FA5}">
                      <a16:colId xmlns:a16="http://schemas.microsoft.com/office/drawing/2014/main" val="3047178162"/>
                    </a:ext>
                  </a:extLst>
                </a:gridCol>
                <a:gridCol w="5550694">
                  <a:extLst>
                    <a:ext uri="{9D8B030D-6E8A-4147-A177-3AD203B41FA5}">
                      <a16:colId xmlns:a16="http://schemas.microsoft.com/office/drawing/2014/main" val="1545171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Vorteile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157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Speicherkosten wesentlich geringer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Sicherheitseinschränkungen bei Transaktionen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534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Optimierte Entwickler Produktivität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Komplexe bzw. spezifische Abfrage sind aufwendig und nicht immer unterstützt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13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Keine komplexe Datenbankmodellen / Strukturen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Mangelnde Standardisierung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20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Skalierbarkeit / Hohe Geschwindigkeit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594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2369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E3C0BD-59C5-484E-B7E4-0498F19E2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759450"/>
          </a:xfrm>
        </p:spPr>
        <p:txBody>
          <a:bodyPr anchor="t">
            <a:normAutofit/>
          </a:bodyPr>
          <a:lstStyle/>
          <a:p>
            <a:r>
              <a:rPr lang="de-DE" sz="8800"/>
              <a:t>DMBS / SQL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FD1348F1-B37E-AF1F-6ABB-838C27DBE1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0539015"/>
              </p:ext>
            </p:extLst>
          </p:nvPr>
        </p:nvGraphicFramePr>
        <p:xfrm>
          <a:off x="52324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92807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5158262-C1BC-2BCF-94C3-FE0D44306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759450"/>
          </a:xfrm>
        </p:spPr>
        <p:txBody>
          <a:bodyPr anchor="t">
            <a:normAutofit/>
          </a:bodyPr>
          <a:lstStyle/>
          <a:p>
            <a:r>
              <a:rPr lang="de-DE" sz="8800"/>
              <a:t>MySQL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00FEFF9-0CD6-BBFE-3136-CA5ECF7C5F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6445920"/>
              </p:ext>
            </p:extLst>
          </p:nvPr>
        </p:nvGraphicFramePr>
        <p:xfrm>
          <a:off x="52324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68077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3F1402-2867-4C4F-A1BA-606198AD7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4514" y="-87086"/>
            <a:ext cx="4320000" cy="4320000"/>
          </a:xfrm>
          <a:prstGeom prst="ellipse">
            <a:avLst/>
          </a:prstGeom>
          <a:solidFill>
            <a:schemeClr val="accent3">
              <a:alpha val="96000"/>
            </a:schemeClr>
          </a:soli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887A981-7310-4FDA-96E6-73ECCD6C4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3874" y="3600"/>
            <a:ext cx="6854400" cy="6854400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D4C940-D8EF-42FB-B65E-81A70494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" y="1640114"/>
            <a:ext cx="5217886" cy="521788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60000">
                <a:schemeClr val="accent2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6A1B230-58D0-41AA-8ACD-0AE93078B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6000" y="0"/>
            <a:ext cx="10800000" cy="6858000"/>
            <a:chOff x="2328000" y="0"/>
            <a:chExt cx="2880000" cy="1440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1B32BAF-B8A7-40EA-8C6C-3409A4268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68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B64E17-54DF-4E9F-BB8F-9619CAE1A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328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7AEDD01-B338-442A-9214-A38E48E3F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048499" y="1714500"/>
            <a:ext cx="6858000" cy="3429000"/>
            <a:chOff x="0" y="0"/>
            <a:chExt cx="2880000" cy="1440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44701A-B337-4728-803C-208856DCB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7B1125A-A245-40E7-937C-DB195DADF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445038F8-360D-46AD-B2F1-47DAB7AA0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60000">
                <a:schemeClr val="accent3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297267-64FC-46DE-88B8-E76DC4691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865F10-AD35-0C8E-0064-E54252B6B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100"/>
              <a:t>Client – Server Systemen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0A09031-1697-4CF1-8372-9D6B798ED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7424" y="0"/>
            <a:ext cx="6444576" cy="6858000"/>
          </a:xfrm>
          <a:custGeom>
            <a:avLst/>
            <a:gdLst>
              <a:gd name="connsiteX0" fmla="*/ 0 w 6444576"/>
              <a:gd name="connsiteY0" fmla="*/ 0 h 6858000"/>
              <a:gd name="connsiteX1" fmla="*/ 6444576 w 6444576"/>
              <a:gd name="connsiteY1" fmla="*/ 0 h 6858000"/>
              <a:gd name="connsiteX2" fmla="*/ 6444576 w 6444576"/>
              <a:gd name="connsiteY2" fmla="*/ 6858000 h 6858000"/>
              <a:gd name="connsiteX3" fmla="*/ 0 w 64445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4576" h="6858000">
                <a:moveTo>
                  <a:pt x="0" y="0"/>
                </a:moveTo>
                <a:lnTo>
                  <a:pt x="6444576" y="0"/>
                </a:lnTo>
                <a:lnTo>
                  <a:pt x="6444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nhaltsplatzhalter 4" descr="Ein Bild, das Diagramm, Screenshot, Text, Plan enthält.&#10;&#10;Automatisch generierte Beschreibung">
            <a:extLst>
              <a:ext uri="{FF2B5EF4-FFF2-40B4-BE49-F238E27FC236}">
                <a16:creationId xmlns:a16="http://schemas.microsoft.com/office/drawing/2014/main" id="{DC52168C-3E4E-EF59-9D23-091AA5705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9200" y="1281028"/>
            <a:ext cx="5353200" cy="429594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56F1E4C-7FB8-E83A-53BC-9FEFC941139A}"/>
              </a:ext>
            </a:extLst>
          </p:cNvPr>
          <p:cNvSpPr txBox="1"/>
          <p:nvPr/>
        </p:nvSpPr>
        <p:spPr>
          <a:xfrm>
            <a:off x="10410918" y="6455306"/>
            <a:ext cx="17810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de-DE" sz="11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Quelle: </a:t>
            </a:r>
            <a:r>
              <a:rPr lang="de-DE" sz="11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Murach’s</a:t>
            </a:r>
            <a:r>
              <a:rPr lang="de-DE" sz="11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</a:t>
            </a:r>
            <a:r>
              <a:rPr lang="de-DE" sz="11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MySql</a:t>
            </a:r>
            <a:endParaRPr lang="de-DE" sz="2400" b="0" i="0" u="none" strike="noStrike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300140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DarkSeedLeftStep">
      <a:dk1>
        <a:srgbClr val="000000"/>
      </a:dk1>
      <a:lt1>
        <a:srgbClr val="FFFFFF"/>
      </a:lt1>
      <a:dk2>
        <a:srgbClr val="1C2F31"/>
      </a:dk2>
      <a:lt2>
        <a:srgbClr val="F2F3F0"/>
      </a:lt2>
      <a:accent1>
        <a:srgbClr val="7230E0"/>
      </a:accent1>
      <a:accent2>
        <a:srgbClr val="3F45D5"/>
      </a:accent2>
      <a:accent3>
        <a:srgbClr val="3081E0"/>
      </a:accent3>
      <a:accent4>
        <a:srgbClr val="1EB8CE"/>
      </a:accent4>
      <a:accent5>
        <a:srgbClr val="29C195"/>
      </a:accent5>
      <a:accent6>
        <a:srgbClr val="1DC54E"/>
      </a:accent6>
      <a:hlink>
        <a:srgbClr val="339B8E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3295</Words>
  <Application>Microsoft Office PowerPoint</Application>
  <PresentationFormat>Breitbild</PresentationFormat>
  <Paragraphs>522</Paragraphs>
  <Slides>117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117</vt:i4>
      </vt:variant>
    </vt:vector>
  </HeadingPairs>
  <TitlesOfParts>
    <vt:vector size="124" baseType="lpstr">
      <vt:lpstr>-apple-system</vt:lpstr>
      <vt:lpstr>Arial</vt:lpstr>
      <vt:lpstr>Avenir Next LT Pro</vt:lpstr>
      <vt:lpstr>Bell MT</vt:lpstr>
      <vt:lpstr>Liberation Sans</vt:lpstr>
      <vt:lpstr>Open Sans</vt:lpstr>
      <vt:lpstr>GlowVTI</vt:lpstr>
      <vt:lpstr>Python Grundkurs</vt:lpstr>
      <vt:lpstr>Die Programmiersprache Python</vt:lpstr>
      <vt:lpstr>PowerPoint-Präsentation</vt:lpstr>
      <vt:lpstr>PowerPoint-Präsentation</vt:lpstr>
      <vt:lpstr>Anwendungsbereiche</vt:lpstr>
      <vt:lpstr>Wo man Python nicht sieht</vt:lpstr>
      <vt:lpstr>Python 3</vt:lpstr>
      <vt:lpstr>Python 3 Benutzerhanduch</vt:lpstr>
      <vt:lpstr>Visual Studio Code</vt:lpstr>
      <vt:lpstr>VS – Code: Basic Layout</vt:lpstr>
      <vt:lpstr>VS – Code: Basic Layout</vt:lpstr>
      <vt:lpstr>Pycharm</vt:lpstr>
      <vt:lpstr>Jupyter Notebook</vt:lpstr>
      <vt:lpstr>Das erste Python Program</vt:lpstr>
      <vt:lpstr>Datentypen und Datenvariablen</vt:lpstr>
      <vt:lpstr>Datentypen in Python</vt:lpstr>
      <vt:lpstr>Listen und Tupeln</vt:lpstr>
      <vt:lpstr>Listen</vt:lpstr>
      <vt:lpstr>Tupeln</vt:lpstr>
      <vt:lpstr>Dictionaries</vt:lpstr>
      <vt:lpstr>Sets</vt:lpstr>
      <vt:lpstr>Kontrollstrukturen</vt:lpstr>
      <vt:lpstr>If – else </vt:lpstr>
      <vt:lpstr>For - Schleifen</vt:lpstr>
      <vt:lpstr>While - Schleifen</vt:lpstr>
      <vt:lpstr>Funktionen in Python</vt:lpstr>
      <vt:lpstr>Funktionen</vt:lpstr>
      <vt:lpstr>Funktionen: Wann macht es Sinn?</vt:lpstr>
      <vt:lpstr>Aufgabenverteilung</vt:lpstr>
      <vt:lpstr>Module und Packages in Python</vt:lpstr>
      <vt:lpstr>Was sind Module?</vt:lpstr>
      <vt:lpstr>Module in Python</vt:lpstr>
      <vt:lpstr>Module in Python importieren</vt:lpstr>
      <vt:lpstr>Packages in Python</vt:lpstr>
      <vt:lpstr>Übung: Module und Packages selbst erstellen</vt:lpstr>
      <vt:lpstr>pip – Module Manager</vt:lpstr>
      <vt:lpstr>PyPi</vt:lpstr>
      <vt:lpstr>pip</vt:lpstr>
      <vt:lpstr>Wofür brauchen wir ein Paketenmanager?</vt:lpstr>
      <vt:lpstr>pip - Commands</vt:lpstr>
      <vt:lpstr>Konzepte der Objektorientierten Programmierung</vt:lpstr>
      <vt:lpstr>Objekte</vt:lpstr>
      <vt:lpstr>Objekte</vt:lpstr>
      <vt:lpstr>Datentypen</vt:lpstr>
      <vt:lpstr>„Das rote Auto fährt zu schnell“</vt:lpstr>
      <vt:lpstr>Objekt und Eigenschaft(en) erkennen</vt:lpstr>
      <vt:lpstr>Klassen</vt:lpstr>
      <vt:lpstr>Klassen: Bestehen aus</vt:lpstr>
      <vt:lpstr>Klasse: Auto</vt:lpstr>
      <vt:lpstr>Klassen</vt:lpstr>
      <vt:lpstr>Abstraction / Abstraktion</vt:lpstr>
      <vt:lpstr>Abstraction / Abstraktion</vt:lpstr>
      <vt:lpstr>Encapsulation and Data Hiding</vt:lpstr>
      <vt:lpstr>Encapsulation and Data Hiding</vt:lpstr>
      <vt:lpstr>PowerPoint-Präsentation</vt:lpstr>
      <vt:lpstr>Inheritance / Vererbung</vt:lpstr>
      <vt:lpstr>Inheritance / Vererbung</vt:lpstr>
      <vt:lpstr>Inheritance / Vererbung</vt:lpstr>
      <vt:lpstr>Inheritance / Vererbung</vt:lpstr>
      <vt:lpstr>Inheritance / Vererbung</vt:lpstr>
      <vt:lpstr>Neue Begriffe</vt:lpstr>
      <vt:lpstr>Polymorphism / Polymorphismus</vt:lpstr>
      <vt:lpstr>Polymorphism / Polymorphismus</vt:lpstr>
      <vt:lpstr>Polymorphism</vt:lpstr>
      <vt:lpstr>Polymorphism: Method Overriding</vt:lpstr>
      <vt:lpstr>Polymorphism</vt:lpstr>
      <vt:lpstr>Zu welchem Zweck?</vt:lpstr>
      <vt:lpstr>Unterschied zwischen Klassen und Objekte</vt:lpstr>
      <vt:lpstr>Magic Methods in Python</vt:lpstr>
      <vt:lpstr>Magic Methods</vt:lpstr>
      <vt:lpstr>Magic Methods</vt:lpstr>
      <vt:lpstr>Abstrakte Klassen in Python</vt:lpstr>
      <vt:lpstr>Abstrakte Klassen in Python</vt:lpstr>
      <vt:lpstr>Abstrakte Klassen in Python</vt:lpstr>
      <vt:lpstr>Abstrakte Klassen in Python</vt:lpstr>
      <vt:lpstr>Wichtige Python Module</vt:lpstr>
      <vt:lpstr>Das os – Modul </vt:lpstr>
      <vt:lpstr>Das datetime – Modul </vt:lpstr>
      <vt:lpstr>Das time – Modul</vt:lpstr>
      <vt:lpstr>File Handling in Python</vt:lpstr>
      <vt:lpstr>File Operations</vt:lpstr>
      <vt:lpstr>Open Stream Modes</vt:lpstr>
      <vt:lpstr>Error Handling beim Schreiben und Lesen von Dateien</vt:lpstr>
      <vt:lpstr>Fehlercodes</vt:lpstr>
      <vt:lpstr>Datenbanken in Python</vt:lpstr>
      <vt:lpstr>Was sind Datenbanken?</vt:lpstr>
      <vt:lpstr>Was sind Datenbanken?</vt:lpstr>
      <vt:lpstr>Datenbanken-Arten</vt:lpstr>
      <vt:lpstr>Hierarchische Datenbank</vt:lpstr>
      <vt:lpstr>Objektorientierte Datenbank</vt:lpstr>
      <vt:lpstr>Relationale Datenbank</vt:lpstr>
      <vt:lpstr>Relationale Datenbank</vt:lpstr>
      <vt:lpstr>Relationale Datenbank</vt:lpstr>
      <vt:lpstr>NoSQL - Datenbank</vt:lpstr>
      <vt:lpstr>NoSQL - Datenbanken</vt:lpstr>
      <vt:lpstr>NoSQL - Datenbanken</vt:lpstr>
      <vt:lpstr>DMBS / SQL</vt:lpstr>
      <vt:lpstr>MySQL</vt:lpstr>
      <vt:lpstr>Client – Server Systemen</vt:lpstr>
      <vt:lpstr>PowerPoint-Präsentation</vt:lpstr>
      <vt:lpstr>Softwarekomponenten in Client / Server – Systemen</vt:lpstr>
      <vt:lpstr>Logging in Python</vt:lpstr>
      <vt:lpstr>Was ist Logging?</vt:lpstr>
      <vt:lpstr>Was ist Logging?</vt:lpstr>
      <vt:lpstr>Logging in Python</vt:lpstr>
      <vt:lpstr>Logging Levels</vt:lpstr>
      <vt:lpstr>GUI Design mit Tkinter</vt:lpstr>
      <vt:lpstr>Was ist Tkinter?</vt:lpstr>
      <vt:lpstr>Qt-Designer</vt:lpstr>
      <vt:lpstr>Streamlit</vt:lpstr>
      <vt:lpstr>Data Analysis mit Python</vt:lpstr>
      <vt:lpstr>Data Analysis mit Python</vt:lpstr>
      <vt:lpstr>Warum Python für Data Analysis?</vt:lpstr>
      <vt:lpstr>Python-Module für Data Analysis</vt:lpstr>
      <vt:lpstr>Das Numpy - Modul</vt:lpstr>
      <vt:lpstr>Numpy - Vorteile</vt:lpstr>
      <vt:lpstr>Pandas – Modul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Adam Satzke</dc:creator>
  <cp:lastModifiedBy>Adam Satzke</cp:lastModifiedBy>
  <cp:revision>147</cp:revision>
  <dcterms:created xsi:type="dcterms:W3CDTF">2024-08-06T13:45:14Z</dcterms:created>
  <dcterms:modified xsi:type="dcterms:W3CDTF">2025-03-05T20:03:42Z</dcterms:modified>
</cp:coreProperties>
</file>